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1"/>
  </p:notesMasterIdLst>
  <p:sldIdLst>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38" autoAdjust="0"/>
  </p:normalViewPr>
  <p:slideViewPr>
    <p:cSldViewPr snapToGrid="0">
      <p:cViewPr varScale="1">
        <p:scale>
          <a:sx n="86" d="100"/>
          <a:sy n="86" d="100"/>
        </p:scale>
        <p:origin x="-288"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DCEFDA-75DA-40A1-8086-E5C312A6CAED}" type="datetimeFigureOut">
              <a:rPr lang="en-US" smtClean="0"/>
              <a:pPr/>
              <a:t>11/19/2018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1E6EA1-CFA7-4026-9D99-9891D110DB4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61E6EA1-CFA7-4026-9D99-9891D110DB4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November 20, 2018</a:t>
            </a:r>
            <a:endParaRPr lang="en-US"/>
          </a:p>
        </p:txBody>
      </p:sp>
      <p:sp>
        <p:nvSpPr>
          <p:cNvPr id="5" name="Footer Placeholder 4"/>
          <p:cNvSpPr>
            <a:spLocks noGrp="1"/>
          </p:cNvSpPr>
          <p:nvPr>
            <p:ph type="ftr" sz="quarter" idx="11"/>
          </p:nvPr>
        </p:nvSpPr>
        <p:spPr/>
        <p:txBody>
          <a:bodyPr/>
          <a:lstStyle/>
          <a:p>
            <a:r>
              <a:rPr lang="en-US" smtClean="0"/>
              <a:t>GATEKEEPERS                                                 Bill Gaertner, Director</a:t>
            </a:r>
            <a:endParaRPr lang="en-US"/>
          </a:p>
        </p:txBody>
      </p:sp>
      <p:sp>
        <p:nvSpPr>
          <p:cNvPr id="6" name="Slide Number Placeholder 5"/>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25289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November 20, 2018</a:t>
            </a:r>
            <a:endParaRPr lang="en-US"/>
          </a:p>
        </p:txBody>
      </p:sp>
      <p:sp>
        <p:nvSpPr>
          <p:cNvPr id="5" name="Footer Placeholder 4"/>
          <p:cNvSpPr>
            <a:spLocks noGrp="1"/>
          </p:cNvSpPr>
          <p:nvPr>
            <p:ph type="ftr" sz="quarter" idx="11"/>
          </p:nvPr>
        </p:nvSpPr>
        <p:spPr/>
        <p:txBody>
          <a:bodyPr/>
          <a:lstStyle/>
          <a:p>
            <a:r>
              <a:rPr lang="en-US" dirty="0" smtClean="0"/>
              <a:t>GATEKEEPERS                                                 </a:t>
            </a:r>
            <a:endParaRPr lang="en-US" dirty="0"/>
          </a:p>
        </p:txBody>
      </p:sp>
      <p:sp>
        <p:nvSpPr>
          <p:cNvPr id="6" name="Slide Number Placeholder 5"/>
          <p:cNvSpPr>
            <a:spLocks noGrp="1"/>
          </p:cNvSpPr>
          <p:nvPr>
            <p:ph type="sldNum" sz="quarter" idx="12"/>
          </p:nvPr>
        </p:nvSpPr>
        <p:spPr/>
        <p:txBody>
          <a:bodyPr/>
          <a:lstStyle/>
          <a:p>
            <a:r>
              <a:rPr lang="en-US" dirty="0" smtClean="0"/>
              <a:t>      Bill </a:t>
            </a:r>
            <a:r>
              <a:rPr lang="en-US" dirty="0" err="1" smtClean="0"/>
              <a:t>Gaertner</a:t>
            </a:r>
            <a:r>
              <a:rPr lang="en-US" dirty="0" smtClean="0"/>
              <a:t>, Director                   </a:t>
            </a:r>
            <a:fld id="{40FA2A38-83CE-431C-A154-9CFFE0A2A140}" type="slidenum">
              <a:rPr lang="en-US" smtClean="0"/>
              <a:pPr/>
              <a:t>‹#›</a:t>
            </a:fld>
            <a:endParaRPr lang="en-US" dirty="0"/>
          </a:p>
        </p:txBody>
      </p:sp>
    </p:spTree>
    <p:extLst>
      <p:ext uri="{BB962C8B-B14F-4D97-AF65-F5344CB8AC3E}">
        <p14:creationId xmlns:p14="http://schemas.microsoft.com/office/powerpoint/2010/main" xmlns="" val="242688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November 20, 2018</a:t>
            </a:r>
            <a:endParaRPr lang="en-US"/>
          </a:p>
        </p:txBody>
      </p:sp>
      <p:sp>
        <p:nvSpPr>
          <p:cNvPr id="5" name="Footer Placeholder 4"/>
          <p:cNvSpPr>
            <a:spLocks noGrp="1"/>
          </p:cNvSpPr>
          <p:nvPr>
            <p:ph type="ftr" sz="quarter" idx="11"/>
          </p:nvPr>
        </p:nvSpPr>
        <p:spPr/>
        <p:txBody>
          <a:bodyPr/>
          <a:lstStyle/>
          <a:p>
            <a:r>
              <a:rPr lang="en-US" smtClean="0"/>
              <a:t>GATEKEEPERS                                                 Bill Gaertner, Director</a:t>
            </a:r>
            <a:endParaRPr lang="en-US"/>
          </a:p>
        </p:txBody>
      </p:sp>
      <p:sp>
        <p:nvSpPr>
          <p:cNvPr id="6" name="Slide Number Placeholder 5"/>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41980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November 20, 2018</a:t>
            </a:r>
            <a:endParaRPr lang="en-US"/>
          </a:p>
        </p:txBody>
      </p:sp>
      <p:sp>
        <p:nvSpPr>
          <p:cNvPr id="6" name="Footer Placeholder 5"/>
          <p:cNvSpPr>
            <a:spLocks noGrp="1"/>
          </p:cNvSpPr>
          <p:nvPr>
            <p:ph type="ftr" sz="quarter" idx="11"/>
          </p:nvPr>
        </p:nvSpPr>
        <p:spPr/>
        <p:txBody>
          <a:bodyPr/>
          <a:lstStyle/>
          <a:p>
            <a:r>
              <a:rPr lang="en-US" smtClean="0"/>
              <a:t>GATEKEEPERS                                                 Bill Gaertner, Director</a:t>
            </a:r>
            <a:endParaRPr lang="en-US"/>
          </a:p>
        </p:txBody>
      </p:sp>
      <p:sp>
        <p:nvSpPr>
          <p:cNvPr id="7" name="Slide Number Placeholder 6"/>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248075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November 20, 2018</a:t>
            </a:r>
            <a:endParaRPr lang="en-US"/>
          </a:p>
        </p:txBody>
      </p:sp>
      <p:sp>
        <p:nvSpPr>
          <p:cNvPr id="8" name="Footer Placeholder 7"/>
          <p:cNvSpPr>
            <a:spLocks noGrp="1"/>
          </p:cNvSpPr>
          <p:nvPr>
            <p:ph type="ftr" sz="quarter" idx="11"/>
          </p:nvPr>
        </p:nvSpPr>
        <p:spPr/>
        <p:txBody>
          <a:bodyPr/>
          <a:lstStyle/>
          <a:p>
            <a:r>
              <a:rPr lang="en-US" smtClean="0"/>
              <a:t>GATEKEEPERS                                                 Bill Gaertner, Director</a:t>
            </a:r>
            <a:endParaRPr lang="en-US"/>
          </a:p>
        </p:txBody>
      </p:sp>
      <p:sp>
        <p:nvSpPr>
          <p:cNvPr id="9" name="Slide Number Placeholder 8"/>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3755042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November 20, 2018</a:t>
            </a:r>
            <a:endParaRPr lang="en-US"/>
          </a:p>
        </p:txBody>
      </p:sp>
      <p:sp>
        <p:nvSpPr>
          <p:cNvPr id="4" name="Footer Placeholder 3"/>
          <p:cNvSpPr>
            <a:spLocks noGrp="1"/>
          </p:cNvSpPr>
          <p:nvPr>
            <p:ph type="ftr" sz="quarter" idx="11"/>
          </p:nvPr>
        </p:nvSpPr>
        <p:spPr/>
        <p:txBody>
          <a:bodyPr/>
          <a:lstStyle/>
          <a:p>
            <a:r>
              <a:rPr lang="en-US" smtClean="0"/>
              <a:t>GATEKEEPERS                                                 Bill Gaertner, Director</a:t>
            </a:r>
            <a:endParaRPr lang="en-US"/>
          </a:p>
        </p:txBody>
      </p:sp>
      <p:sp>
        <p:nvSpPr>
          <p:cNvPr id="5" name="Slide Number Placeholder 4"/>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1814240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November 20, 2018</a:t>
            </a:r>
            <a:endParaRPr lang="en-US"/>
          </a:p>
        </p:txBody>
      </p:sp>
      <p:sp>
        <p:nvSpPr>
          <p:cNvPr id="3" name="Footer Placeholder 2"/>
          <p:cNvSpPr>
            <a:spLocks noGrp="1"/>
          </p:cNvSpPr>
          <p:nvPr>
            <p:ph type="ftr" sz="quarter" idx="11"/>
          </p:nvPr>
        </p:nvSpPr>
        <p:spPr/>
        <p:txBody>
          <a:bodyPr/>
          <a:lstStyle/>
          <a:p>
            <a:r>
              <a:rPr lang="en-US" smtClean="0"/>
              <a:t>GATEKEEPERS                                                 Bill Gaertner, Director</a:t>
            </a:r>
            <a:endParaRPr lang="en-US"/>
          </a:p>
        </p:txBody>
      </p:sp>
      <p:sp>
        <p:nvSpPr>
          <p:cNvPr id="4" name="Slide Number Placeholder 3"/>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181200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November 20, 2018</a:t>
            </a:r>
            <a:endParaRPr lang="en-US"/>
          </a:p>
        </p:txBody>
      </p:sp>
      <p:sp>
        <p:nvSpPr>
          <p:cNvPr id="6" name="Footer Placeholder 5"/>
          <p:cNvSpPr>
            <a:spLocks noGrp="1"/>
          </p:cNvSpPr>
          <p:nvPr>
            <p:ph type="ftr" sz="quarter" idx="11"/>
          </p:nvPr>
        </p:nvSpPr>
        <p:spPr/>
        <p:txBody>
          <a:bodyPr/>
          <a:lstStyle/>
          <a:p>
            <a:r>
              <a:rPr lang="en-US" smtClean="0"/>
              <a:t>GATEKEEPERS                                                 Bill Gaertner, Director</a:t>
            </a:r>
            <a:endParaRPr lang="en-US"/>
          </a:p>
        </p:txBody>
      </p:sp>
      <p:sp>
        <p:nvSpPr>
          <p:cNvPr id="7" name="Slide Number Placeholder 6"/>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114008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November 20, 2018</a:t>
            </a:r>
            <a:endParaRPr lang="en-US"/>
          </a:p>
        </p:txBody>
      </p:sp>
      <p:sp>
        <p:nvSpPr>
          <p:cNvPr id="6" name="Footer Placeholder 5"/>
          <p:cNvSpPr>
            <a:spLocks noGrp="1"/>
          </p:cNvSpPr>
          <p:nvPr>
            <p:ph type="ftr" sz="quarter" idx="11"/>
          </p:nvPr>
        </p:nvSpPr>
        <p:spPr/>
        <p:txBody>
          <a:bodyPr/>
          <a:lstStyle/>
          <a:p>
            <a:r>
              <a:rPr lang="en-US" smtClean="0"/>
              <a:t>GATEKEEPERS                                                 Bill Gaertner, Director</a:t>
            </a:r>
            <a:endParaRPr lang="en-US"/>
          </a:p>
        </p:txBody>
      </p:sp>
      <p:sp>
        <p:nvSpPr>
          <p:cNvPr id="7" name="Slide Number Placeholder 6"/>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201934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November 20, 2018</a:t>
            </a:r>
            <a:endParaRPr lang="en-US"/>
          </a:p>
        </p:txBody>
      </p:sp>
      <p:sp>
        <p:nvSpPr>
          <p:cNvPr id="5" name="Footer Placeholder 4"/>
          <p:cNvSpPr>
            <a:spLocks noGrp="1"/>
          </p:cNvSpPr>
          <p:nvPr>
            <p:ph type="ftr" sz="quarter" idx="11"/>
          </p:nvPr>
        </p:nvSpPr>
        <p:spPr/>
        <p:txBody>
          <a:bodyPr/>
          <a:lstStyle/>
          <a:p>
            <a:r>
              <a:rPr lang="en-US" smtClean="0"/>
              <a:t>GATEKEEPERS                                                 Bill Gaertner, Director</a:t>
            </a:r>
            <a:endParaRPr lang="en-US"/>
          </a:p>
        </p:txBody>
      </p:sp>
      <p:sp>
        <p:nvSpPr>
          <p:cNvPr id="6" name="Slide Number Placeholder 5"/>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45301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November 20, 2018</a:t>
            </a:r>
            <a:endParaRPr lang="en-US"/>
          </a:p>
        </p:txBody>
      </p:sp>
      <p:sp>
        <p:nvSpPr>
          <p:cNvPr id="5" name="Footer Placeholder 4"/>
          <p:cNvSpPr>
            <a:spLocks noGrp="1"/>
          </p:cNvSpPr>
          <p:nvPr>
            <p:ph type="ftr" sz="quarter" idx="11"/>
          </p:nvPr>
        </p:nvSpPr>
        <p:spPr/>
        <p:txBody>
          <a:bodyPr/>
          <a:lstStyle/>
          <a:p>
            <a:r>
              <a:rPr lang="en-US" smtClean="0"/>
              <a:t>GATEKEEPERS                                                 Bill Gaertner, Director</a:t>
            </a:r>
            <a:endParaRPr lang="en-US"/>
          </a:p>
        </p:txBody>
      </p:sp>
      <p:sp>
        <p:nvSpPr>
          <p:cNvPr id="6" name="Slide Number Placeholder 5"/>
          <p:cNvSpPr>
            <a:spLocks noGrp="1"/>
          </p:cNvSpPr>
          <p:nvPr>
            <p:ph type="sldNum" sz="quarter" idx="12"/>
          </p:nvPr>
        </p:nvSpPr>
        <p:spPr/>
        <p:txBody>
          <a:body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2973789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B06D2-FD40-48D7-B177-6F6D43648950}" type="datetimeFigureOut">
              <a:rPr lang="en-US" smtClean="0"/>
              <a:pPr/>
              <a:t>11/19/2018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F6BFD4-CCC8-44E9-AB56-51B96E3535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November 20, 2018</a:t>
            </a:r>
            <a:endParaRPr lang="en-US"/>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GATEKEEPERS                                                 Bill Gaertner, Director</a:t>
            </a:r>
            <a:endParaRPr 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A2A38-83CE-431C-A154-9CFFE0A2A140}" type="slidenum">
              <a:rPr lang="en-US" smtClean="0"/>
              <a:pPr/>
              <a:t>‹#›</a:t>
            </a:fld>
            <a:endParaRPr lang="en-US"/>
          </a:p>
        </p:txBody>
      </p:sp>
    </p:spTree>
    <p:extLst>
      <p:ext uri="{BB962C8B-B14F-4D97-AF65-F5344CB8AC3E}">
        <p14:creationId xmlns:p14="http://schemas.microsoft.com/office/powerpoint/2010/main" xmlns="" val="4032447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B06D2-FD40-48D7-B177-6F6D43648950}" type="datetimeFigureOut">
              <a:rPr lang="en-US" smtClean="0"/>
              <a:pPr/>
              <a:t>11/19/2018</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F6BFD4-CCC8-44E9-AB56-51B96E3535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027" y="4968606"/>
            <a:ext cx="10481440" cy="1382617"/>
          </a:xfrm>
        </p:spPr>
        <p:txBody>
          <a:bodyPr/>
          <a:lstStyle/>
          <a:p>
            <a:endParaRPr lang="en-US" dirty="0" smtClean="0"/>
          </a:p>
          <a:p>
            <a:pPr algn="ctr">
              <a:buNone/>
            </a:pPr>
            <a:r>
              <a:rPr lang="en-US" sz="1100" dirty="0" smtClean="0">
                <a:latin typeface="Times New Roman" pitchFamily="18" charset="0"/>
                <a:cs typeface="Times New Roman" pitchFamily="18" charset="0"/>
              </a:rPr>
              <a:t>The Return of the Prodigal Son by Rembrandt Van Rijn, c. 1668</a:t>
            </a:r>
          </a:p>
          <a:p>
            <a:pPr algn="just">
              <a:buNone/>
            </a:pPr>
            <a:r>
              <a:rPr lang="en-US" sz="1100" dirty="0" smtClean="0">
                <a:latin typeface="Times New Roman" pitchFamily="18" charset="0"/>
                <a:cs typeface="Times New Roman" pitchFamily="18" charset="0"/>
              </a:rPr>
              <a:t>	The parable of the Prodigal Son is the third of three parables in Luke 15, with the theme that Heaven rejoices for even one sinner who repents. Notwithstanding popular focus on its title character, the parable is in fact a nuanced and incisive story about relationships, redemption, justice and God’s boundless love. These themes are the basis of Gatekeepers’ Re-entry program.</a:t>
            </a:r>
          </a:p>
          <a:p>
            <a:endParaRPr lang="en-US" sz="1400" dirty="0">
              <a:latin typeface="Times New Roman" pitchFamily="18" charset="0"/>
              <a:cs typeface="Times New Roman" pitchFamily="18" charset="0"/>
            </a:endParaRPr>
          </a:p>
        </p:txBody>
      </p:sp>
      <p:pic>
        <p:nvPicPr>
          <p:cNvPr id="4" name="Picture 3"/>
          <p:cNvPicPr/>
          <p:nvPr/>
        </p:nvPicPr>
        <p:blipFill>
          <a:blip r:embed="rId3" cstate="print"/>
          <a:srcRect/>
          <a:stretch>
            <a:fillRect/>
          </a:stretch>
        </p:blipFill>
        <p:spPr bwMode="auto">
          <a:xfrm>
            <a:off x="2838696" y="0"/>
            <a:ext cx="5757863" cy="90675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3997809" y="1056966"/>
            <a:ext cx="3548746" cy="4187063"/>
          </a:xfrm>
          <a:prstGeom prst="rect">
            <a:avLst/>
          </a:prstGeom>
          <a:noFill/>
          <a:ln w="9525">
            <a:noFill/>
            <a:miter lim="800000"/>
            <a:headEnd/>
            <a:tailEnd/>
          </a:ln>
        </p:spPr>
      </p:pic>
      <p:sp>
        <p:nvSpPr>
          <p:cNvPr id="6"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2077" y="5097462"/>
            <a:ext cx="10481440" cy="1760538"/>
          </a:xfrm>
        </p:spPr>
        <p:txBody>
          <a:bodyPr/>
          <a:lstStyle/>
          <a:p>
            <a:endParaRPr lang="en-US" dirty="0" smtClean="0"/>
          </a:p>
          <a:p>
            <a:endParaRPr lang="en-US" sz="1400" dirty="0">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2970898" y="0"/>
            <a:ext cx="5757863" cy="906750"/>
          </a:xfrm>
          <a:prstGeom prst="rect">
            <a:avLst/>
          </a:prstGeom>
          <a:noFill/>
          <a:ln w="9525">
            <a:noFill/>
            <a:miter lim="800000"/>
            <a:headEnd/>
            <a:tailEnd/>
          </a:ln>
        </p:spPr>
      </p:pic>
      <p:sp>
        <p:nvSpPr>
          <p:cNvPr id="8" name="Date Placeholder 7"/>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9" name="Content Placeholder 2"/>
          <p:cNvSpPr txBox="1">
            <a:spLocks/>
          </p:cNvSpPr>
          <p:nvPr/>
        </p:nvSpPr>
        <p:spPr>
          <a:xfrm>
            <a:off x="857830" y="1933595"/>
            <a:ext cx="10481440" cy="435133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First Minutes of Freedom</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Maslow</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Business of Living</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Next Steps Guide</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Resource Club</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Housing Project</a:t>
            </a:r>
          </a:p>
          <a:p>
            <a:pPr marL="2057400" marR="0" lvl="4"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Citizens Meeting Returning Citizens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10"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
        <p:nvSpPr>
          <p:cNvPr id="12" name="Title 4"/>
          <p:cNvSpPr txBox="1">
            <a:spLocks/>
          </p:cNvSpPr>
          <p:nvPr/>
        </p:nvSpPr>
        <p:spPr>
          <a:xfrm>
            <a:off x="838202" y="929902"/>
            <a:ext cx="10515600" cy="10090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400" b="1" dirty="0" smtClean="0">
                <a:latin typeface="Times New Roman" pitchFamily="18" charset="0"/>
                <a:ea typeface="+mj-ea"/>
                <a:cs typeface="Times New Roman" pitchFamily="18" charset="0"/>
              </a:rPr>
              <a:t>A UNIQUE COMMUNITY PARTNERSHIP</a:t>
            </a:r>
            <a:endParaRPr kumimoji="0" lang="en-US" sz="2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pic>
        <p:nvPicPr>
          <p:cNvPr id="9" name="Content Placeholder 8"/>
          <p:cNvPicPr>
            <a:picLocks noGrp="1"/>
          </p:cNvPicPr>
          <p:nvPr>
            <p:ph idx="1"/>
          </p:nvPr>
        </p:nvPicPr>
        <p:blipFill>
          <a:blip r:embed="rId3" cstate="print"/>
          <a:srcRect/>
          <a:stretch>
            <a:fillRect/>
          </a:stretch>
        </p:blipFill>
        <p:spPr bwMode="auto">
          <a:xfrm>
            <a:off x="3447526" y="1825625"/>
            <a:ext cx="5296947" cy="4351338"/>
          </a:xfrm>
          <a:prstGeom prst="rect">
            <a:avLst/>
          </a:prstGeom>
          <a:noFill/>
          <a:ln w="9525">
            <a:noFill/>
            <a:miter lim="800000"/>
            <a:headEnd/>
            <a:tailEnd/>
          </a:ln>
        </p:spPr>
      </p:pic>
      <p:sp>
        <p:nvSpPr>
          <p:cNvPr id="11" name="Title 4"/>
          <p:cNvSpPr>
            <a:spLocks noGrp="1"/>
          </p:cNvSpPr>
          <p:nvPr>
            <p:ph type="title"/>
          </p:nvPr>
        </p:nvSpPr>
        <p:spPr>
          <a:xfrm>
            <a:off x="838202" y="929902"/>
            <a:ext cx="10515600" cy="1009068"/>
          </a:xfrm>
        </p:spPr>
        <p:txBody>
          <a:bodyPr>
            <a:normAutofit/>
          </a:bodyPr>
          <a:lstStyle/>
          <a:p>
            <a:pPr algn="ctr"/>
            <a:r>
              <a:rPr lang="en-US" sz="2400" b="1" dirty="0" smtClean="0">
                <a:latin typeface="Times New Roman" pitchFamily="18" charset="0"/>
                <a:cs typeface="Times New Roman" pitchFamily="18" charset="0"/>
              </a:rPr>
              <a:t>GATEKEEPERS HELPS BRIDGE THE GAP</a:t>
            </a:r>
            <a:endParaRPr lang="en-US" sz="2400" b="1" dirty="0">
              <a:latin typeface="Times New Roman" pitchFamily="18" charset="0"/>
              <a:cs typeface="Times New Roman" pitchFamily="18" charset="0"/>
            </a:endParaRPr>
          </a:p>
        </p:txBody>
      </p:sp>
      <p:sp>
        <p:nvSpPr>
          <p:cNvPr id="14"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11" name="Title 4"/>
          <p:cNvSpPr>
            <a:spLocks noGrp="1"/>
          </p:cNvSpPr>
          <p:nvPr>
            <p:ph type="title"/>
          </p:nvPr>
        </p:nvSpPr>
        <p:spPr>
          <a:xfrm>
            <a:off x="838202" y="929902"/>
            <a:ext cx="10515600" cy="1009068"/>
          </a:xfrm>
        </p:spPr>
        <p:txBody>
          <a:bodyPr>
            <a:normAutofit/>
          </a:bodyPr>
          <a:lstStyle/>
          <a:p>
            <a:pPr algn="ctr"/>
            <a:r>
              <a:rPr lang="en-US" sz="2400" b="1" dirty="0" smtClean="0">
                <a:latin typeface="Times New Roman" pitchFamily="18" charset="0"/>
                <a:cs typeface="Times New Roman" pitchFamily="18" charset="0"/>
              </a:rPr>
              <a:t>GATEKEEPERS RESPONDS TO BASIC NEEDS</a:t>
            </a:r>
            <a:endParaRPr lang="en-US" sz="2400" b="1" dirty="0">
              <a:latin typeface="Times New Roman" pitchFamily="18" charset="0"/>
              <a:cs typeface="Times New Roman" pitchFamily="18" charset="0"/>
            </a:endParaRPr>
          </a:p>
        </p:txBody>
      </p:sp>
      <p:pic>
        <p:nvPicPr>
          <p:cNvPr id="10" name="Picture 9"/>
          <p:cNvPicPr/>
          <p:nvPr/>
        </p:nvPicPr>
        <p:blipFill>
          <a:blip r:embed="rId3" cstate="print"/>
          <a:stretch>
            <a:fillRect/>
          </a:stretch>
        </p:blipFill>
        <p:spPr>
          <a:xfrm>
            <a:off x="3157250" y="1971297"/>
            <a:ext cx="5634210" cy="3977812"/>
          </a:xfrm>
          <a:prstGeom prst="rect">
            <a:avLst/>
          </a:prstGeom>
        </p:spPr>
      </p:pic>
      <p:sp>
        <p:nvSpPr>
          <p:cNvPr id="13"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11" name="Title 4"/>
          <p:cNvSpPr>
            <a:spLocks noGrp="1"/>
          </p:cNvSpPr>
          <p:nvPr>
            <p:ph type="title"/>
          </p:nvPr>
        </p:nvSpPr>
        <p:spPr>
          <a:xfrm>
            <a:off x="838202" y="929902"/>
            <a:ext cx="10515600" cy="1009068"/>
          </a:xfrm>
        </p:spPr>
        <p:txBody>
          <a:bodyPr>
            <a:normAutofit/>
          </a:bodyPr>
          <a:lstStyle/>
          <a:p>
            <a:pPr algn="ctr"/>
            <a:r>
              <a:rPr lang="en-US" sz="2400" b="1" dirty="0" smtClean="0">
                <a:latin typeface="Times New Roman" pitchFamily="18" charset="0"/>
                <a:cs typeface="Times New Roman" pitchFamily="18" charset="0"/>
              </a:rPr>
              <a:t>GATEKEEPERS  COACHES IN THE BUSINESS OF LIVING</a:t>
            </a:r>
            <a:endParaRPr lang="en-US" sz="2400" b="1" dirty="0">
              <a:latin typeface="Times New Roman" pitchFamily="18" charset="0"/>
              <a:cs typeface="Times New Roman" pitchFamily="18" charset="0"/>
            </a:endParaRPr>
          </a:p>
        </p:txBody>
      </p:sp>
      <p:pic>
        <p:nvPicPr>
          <p:cNvPr id="10" name="Content Placeholder 9"/>
          <p:cNvPicPr>
            <a:picLocks noGrp="1"/>
          </p:cNvPicPr>
          <p:nvPr>
            <p:ph idx="1"/>
          </p:nvPr>
        </p:nvPicPr>
        <p:blipFill>
          <a:blip r:embed="rId3" cstate="print"/>
          <a:srcRect/>
          <a:stretch>
            <a:fillRect/>
          </a:stretch>
        </p:blipFill>
        <p:spPr bwMode="auto">
          <a:xfrm>
            <a:off x="215837" y="1836642"/>
            <a:ext cx="4951902" cy="4351338"/>
          </a:xfrm>
          <a:prstGeom prst="rect">
            <a:avLst/>
          </a:prstGeom>
          <a:noFill/>
          <a:ln w="9525">
            <a:noFill/>
            <a:miter lim="800000"/>
            <a:headEnd/>
            <a:tailEnd/>
          </a:ln>
        </p:spPr>
      </p:pic>
      <p:sp>
        <p:nvSpPr>
          <p:cNvPr id="13" name="TextBox 12"/>
          <p:cNvSpPr txBox="1"/>
          <p:nvPr/>
        </p:nvSpPr>
        <p:spPr>
          <a:xfrm>
            <a:off x="5982159" y="2258458"/>
            <a:ext cx="5585552" cy="3970318"/>
          </a:xfrm>
          <a:prstGeom prst="rect">
            <a:avLst/>
          </a:prstGeom>
          <a:noFill/>
        </p:spPr>
        <p:txBody>
          <a:bodyPr wrap="square" rtlCol="0">
            <a:spAutoFit/>
          </a:bodyPr>
          <a:lstStyle/>
          <a:p>
            <a:r>
              <a:rPr lang="en-US" dirty="0" smtClean="0">
                <a:latin typeface="Times New Roman" pitchFamily="18" charset="0"/>
                <a:cs typeface="Times New Roman" pitchFamily="18" charset="0"/>
              </a:rPr>
              <a:t>Each individual has the opportunity to jump-start his or her own life business. Every day we examine our lives:  education, occupation and interpersonal relationships. We know we have to get smarter, better at our jobs, and be better people. Gatekeepers strives to empower individuals to overcome impediments to be who whey want to be.</a:t>
            </a:r>
          </a:p>
          <a:p>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The Business of Living program includes lessons in civics, speaking skills and anger management in addition to the “Resource Club” a weekly group that functions as an experience exchange. In furtherance of Gatekeepers efforts to promote employment, staff works with local businesses, parole and probation, and social service agencies.</a:t>
            </a:r>
          </a:p>
          <a:p>
            <a:endParaRPr lang="en-US" dirty="0"/>
          </a:p>
        </p:txBody>
      </p:sp>
      <p:sp>
        <p:nvSpPr>
          <p:cNvPr id="14"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11" name="Title 4"/>
          <p:cNvSpPr>
            <a:spLocks noGrp="1"/>
          </p:cNvSpPr>
          <p:nvPr>
            <p:ph type="title"/>
          </p:nvPr>
        </p:nvSpPr>
        <p:spPr>
          <a:xfrm>
            <a:off x="838202" y="929902"/>
            <a:ext cx="10515600" cy="876864"/>
          </a:xfrm>
        </p:spPr>
        <p:txBody>
          <a:bodyPr>
            <a:normAutofit/>
          </a:bodyPr>
          <a:lstStyle/>
          <a:p>
            <a:pPr algn="ctr"/>
            <a:r>
              <a:rPr lang="en-US" sz="2400" b="1" dirty="0" smtClean="0">
                <a:latin typeface="Times New Roman" pitchFamily="18" charset="0"/>
                <a:cs typeface="Times New Roman" pitchFamily="18" charset="0"/>
              </a:rPr>
              <a:t>GATEKEEPERS CONNECTS PEOPLE AND RESOURCES</a:t>
            </a:r>
            <a:endParaRPr lang="en-US" sz="2400" b="1" dirty="0">
              <a:latin typeface="Times New Roman" pitchFamily="18" charset="0"/>
              <a:cs typeface="Times New Roman" pitchFamily="18" charset="0"/>
            </a:endParaRPr>
          </a:p>
        </p:txBody>
      </p:sp>
      <p:sp>
        <p:nvSpPr>
          <p:cNvPr id="13"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pic>
        <p:nvPicPr>
          <p:cNvPr id="14" name="Content Placeholder 13"/>
          <p:cNvPicPr>
            <a:picLocks noGrp="1"/>
          </p:cNvPicPr>
          <p:nvPr>
            <p:ph idx="1"/>
          </p:nvPr>
        </p:nvPicPr>
        <p:blipFill>
          <a:blip r:embed="rId3" cstate="print"/>
          <a:srcRect/>
          <a:stretch>
            <a:fillRect/>
          </a:stretch>
        </p:blipFill>
        <p:spPr bwMode="auto">
          <a:xfrm>
            <a:off x="4710712" y="1825625"/>
            <a:ext cx="3210415" cy="435133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11" name="Title 4"/>
          <p:cNvSpPr>
            <a:spLocks noGrp="1"/>
          </p:cNvSpPr>
          <p:nvPr>
            <p:ph type="title"/>
          </p:nvPr>
        </p:nvSpPr>
        <p:spPr>
          <a:xfrm>
            <a:off x="827186" y="705080"/>
            <a:ext cx="10515600" cy="1073743"/>
          </a:xfrm>
        </p:spPr>
        <p:txBody>
          <a:bodyPr>
            <a:normAutofit/>
          </a:bodyPr>
          <a:lstStyle/>
          <a:p>
            <a:pPr algn="ct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GATEKEEPERS ALUMNI</a:t>
            </a:r>
            <a:endParaRPr lang="en-US" sz="2400" b="1" dirty="0">
              <a:latin typeface="Times New Roman" pitchFamily="18" charset="0"/>
              <a:cs typeface="Times New Roman" pitchFamily="18" charset="0"/>
            </a:endParaRPr>
          </a:p>
        </p:txBody>
      </p:sp>
      <p:sp>
        <p:nvSpPr>
          <p:cNvPr id="9" name="Content Placeholder 8"/>
          <p:cNvSpPr>
            <a:spLocks noGrp="1"/>
          </p:cNvSpPr>
          <p:nvPr>
            <p:ph sz="half" idx="1"/>
          </p:nvPr>
        </p:nvSpPr>
        <p:spPr/>
        <p:txBody>
          <a:bodyPr>
            <a:noAutofit/>
          </a:bodyPr>
          <a:lstStyle/>
          <a:p>
            <a:pPr>
              <a:buFont typeface="+mj-lt"/>
              <a:buAutoNum type="arabicPeriod"/>
            </a:pPr>
            <a:r>
              <a:rPr lang="en-US" sz="1800" dirty="0" smtClean="0">
                <a:latin typeface="Times New Roman"/>
              </a:rPr>
              <a:t>Steve A, executive chef, Baltimore</a:t>
            </a:r>
          </a:p>
          <a:p>
            <a:pPr>
              <a:buFont typeface="+mj-lt"/>
              <a:buAutoNum type="arabicPeriod"/>
            </a:pPr>
            <a:r>
              <a:rPr lang="en-US" sz="1800" dirty="0" smtClean="0">
                <a:latin typeface="Times New Roman"/>
              </a:rPr>
              <a:t>Keith R, operations director property preservation company, Baltimore</a:t>
            </a:r>
          </a:p>
          <a:p>
            <a:pPr>
              <a:buFont typeface="+mj-lt"/>
              <a:buAutoNum type="arabicPeriod"/>
            </a:pPr>
            <a:r>
              <a:rPr lang="en-US" sz="1800" dirty="0" smtClean="0">
                <a:latin typeface="Times New Roman"/>
              </a:rPr>
              <a:t>Bill G, re-entry program director, Hagerstown</a:t>
            </a:r>
          </a:p>
          <a:p>
            <a:pPr>
              <a:buFont typeface="+mj-lt"/>
              <a:buAutoNum type="arabicPeriod"/>
            </a:pPr>
            <a:r>
              <a:rPr lang="en-US" sz="1800" dirty="0" smtClean="0">
                <a:latin typeface="Times New Roman"/>
              </a:rPr>
              <a:t>Robert M, peer mentor, Hagerstown</a:t>
            </a:r>
          </a:p>
          <a:p>
            <a:pPr>
              <a:buFont typeface="+mj-lt"/>
              <a:buAutoNum type="arabicPeriod"/>
            </a:pPr>
            <a:r>
              <a:rPr lang="en-US" sz="1800" dirty="0" smtClean="0">
                <a:latin typeface="Times New Roman"/>
              </a:rPr>
              <a:t>Bill W, peer mentor, Hagerstown</a:t>
            </a:r>
          </a:p>
          <a:p>
            <a:pPr>
              <a:buFont typeface="+mj-lt"/>
              <a:buAutoNum type="arabicPeriod"/>
            </a:pPr>
            <a:r>
              <a:rPr lang="en-US" sz="1800" dirty="0" smtClean="0">
                <a:latin typeface="Times New Roman"/>
              </a:rPr>
              <a:t>Roger S, construction supervisor, North Carolina</a:t>
            </a:r>
          </a:p>
          <a:p>
            <a:pPr>
              <a:buFont typeface="+mj-lt"/>
              <a:buAutoNum type="arabicPeriod"/>
            </a:pPr>
            <a:r>
              <a:rPr lang="en-US" sz="1800" dirty="0" smtClean="0">
                <a:latin typeface="Times New Roman"/>
              </a:rPr>
              <a:t>Joe F, warehouse supervisor, PA</a:t>
            </a:r>
          </a:p>
          <a:p>
            <a:pPr>
              <a:buFont typeface="+mj-lt"/>
              <a:buAutoNum type="arabicPeriod"/>
            </a:pPr>
            <a:r>
              <a:rPr lang="en-US" sz="1800" dirty="0" smtClean="0">
                <a:latin typeface="Times New Roman"/>
              </a:rPr>
              <a:t>Darren H, recovery program participant, Hagerstown</a:t>
            </a:r>
          </a:p>
          <a:p>
            <a:pPr>
              <a:buFont typeface="+mj-lt"/>
              <a:buAutoNum type="arabicPeriod"/>
            </a:pPr>
            <a:r>
              <a:rPr lang="en-US" sz="1800" dirty="0" smtClean="0">
                <a:latin typeface="Times New Roman"/>
              </a:rPr>
              <a:t>Greg R, project manager, NV</a:t>
            </a:r>
          </a:p>
          <a:p>
            <a:pPr>
              <a:buFont typeface="+mj-lt"/>
              <a:buAutoNum type="arabicPeriod"/>
            </a:pPr>
            <a:r>
              <a:rPr lang="en-US" sz="1800" dirty="0" smtClean="0">
                <a:latin typeface="Times New Roman"/>
              </a:rPr>
              <a:t>Brad J, insurance sales, Hagerstown</a:t>
            </a:r>
          </a:p>
        </p:txBody>
      </p:sp>
      <p:sp>
        <p:nvSpPr>
          <p:cNvPr id="10" name="Content Placeholder 9"/>
          <p:cNvSpPr>
            <a:spLocks noGrp="1"/>
          </p:cNvSpPr>
          <p:nvPr>
            <p:ph sz="half" idx="2"/>
          </p:nvPr>
        </p:nvSpPr>
        <p:spPr/>
        <p:txBody>
          <a:bodyPr>
            <a:normAutofit/>
          </a:bodyPr>
          <a:lstStyle/>
          <a:p>
            <a:pPr>
              <a:buNone/>
            </a:pPr>
            <a:r>
              <a:rPr lang="en-US" sz="1800" dirty="0" smtClean="0">
                <a:latin typeface="Times New Roman"/>
              </a:rPr>
              <a:t>11. David B, recovery program participant, Hagerstown</a:t>
            </a:r>
          </a:p>
          <a:p>
            <a:pPr>
              <a:buNone/>
            </a:pPr>
            <a:r>
              <a:rPr lang="en-US" sz="1800" dirty="0" smtClean="0">
                <a:latin typeface="Times New Roman"/>
              </a:rPr>
              <a:t>12. Phil C, construction supervisor, Baltimore</a:t>
            </a:r>
          </a:p>
          <a:p>
            <a:pPr>
              <a:buNone/>
            </a:pPr>
            <a:r>
              <a:rPr lang="en-US" sz="1800" dirty="0" smtClean="0">
                <a:latin typeface="Times New Roman"/>
              </a:rPr>
              <a:t>13. George J, Macy’s employee, Hagerstown</a:t>
            </a:r>
          </a:p>
          <a:p>
            <a:pPr>
              <a:buNone/>
            </a:pPr>
            <a:r>
              <a:rPr lang="en-US" sz="1800" dirty="0" smtClean="0">
                <a:latin typeface="Times New Roman"/>
              </a:rPr>
              <a:t>14. Luke J, re-offended, </a:t>
            </a:r>
            <a:r>
              <a:rPr lang="en-US" sz="1800" dirty="0" err="1" smtClean="0">
                <a:latin typeface="Times New Roman"/>
              </a:rPr>
              <a:t>HagerstowN</a:t>
            </a:r>
            <a:endParaRPr lang="en-US" sz="1800" dirty="0" smtClean="0">
              <a:latin typeface="Times New Roman"/>
            </a:endParaRPr>
          </a:p>
          <a:p>
            <a:pPr>
              <a:buNone/>
            </a:pPr>
            <a:r>
              <a:rPr lang="en-US" sz="1800" dirty="0" smtClean="0">
                <a:latin typeface="Times New Roman"/>
              </a:rPr>
              <a:t>15. Tim K, retired, Hagerstown</a:t>
            </a:r>
          </a:p>
          <a:p>
            <a:pPr>
              <a:buNone/>
            </a:pPr>
            <a:r>
              <a:rPr lang="en-US" sz="1800" dirty="0" smtClean="0">
                <a:latin typeface="Times New Roman"/>
              </a:rPr>
              <a:t>16. Mike H, reoffended, Hagerstown</a:t>
            </a:r>
          </a:p>
          <a:p>
            <a:pPr>
              <a:buNone/>
            </a:pPr>
            <a:r>
              <a:rPr lang="en-US" sz="1800" dirty="0" smtClean="0">
                <a:latin typeface="Times New Roman"/>
              </a:rPr>
              <a:t>17. Bill D, construction worker, Baltimore</a:t>
            </a:r>
          </a:p>
          <a:p>
            <a:pPr>
              <a:buNone/>
            </a:pPr>
            <a:r>
              <a:rPr lang="en-US" sz="1800" dirty="0" smtClean="0">
                <a:latin typeface="Times New Roman"/>
              </a:rPr>
              <a:t>18. Ralph J, masonry worker, Hagerstown</a:t>
            </a:r>
          </a:p>
          <a:p>
            <a:pPr>
              <a:buNone/>
            </a:pPr>
            <a:r>
              <a:rPr lang="en-US" sz="1800" dirty="0" smtClean="0">
                <a:latin typeface="Times New Roman"/>
              </a:rPr>
              <a:t>19. Darius H, self-employed, Hagerstown</a:t>
            </a:r>
          </a:p>
          <a:p>
            <a:pPr>
              <a:buNone/>
            </a:pPr>
            <a:r>
              <a:rPr lang="en-US" sz="1800" dirty="0" smtClean="0">
                <a:latin typeface="Times New Roman"/>
              </a:rPr>
              <a:t>20. Chris D, plumbing, Hagerstown</a:t>
            </a:r>
          </a:p>
          <a:p>
            <a:endParaRPr lang="en-US" dirty="0"/>
          </a:p>
        </p:txBody>
      </p:sp>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12"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048016" y="0"/>
            <a:ext cx="5757863" cy="906750"/>
          </a:xfrm>
          <a:prstGeom prst="rect">
            <a:avLst/>
          </a:prstGeom>
          <a:noFill/>
          <a:ln w="9525">
            <a:noFill/>
            <a:miter lim="800000"/>
            <a:headEnd/>
            <a:tailEnd/>
          </a:ln>
        </p:spPr>
      </p:pic>
      <p:sp>
        <p:nvSpPr>
          <p:cNvPr id="11" name="Title 4"/>
          <p:cNvSpPr>
            <a:spLocks noGrp="1"/>
          </p:cNvSpPr>
          <p:nvPr>
            <p:ph type="title"/>
          </p:nvPr>
        </p:nvSpPr>
        <p:spPr>
          <a:xfrm>
            <a:off x="827186" y="705080"/>
            <a:ext cx="10515600" cy="1073743"/>
          </a:xfrm>
        </p:spPr>
        <p:txBody>
          <a:bodyPr>
            <a:normAutofit/>
          </a:bodyPr>
          <a:lstStyle/>
          <a:p>
            <a:pPr algn="ct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GATEKEEPERS ALUMNI</a:t>
            </a:r>
            <a:endParaRPr lang="en-US" sz="2400" b="1" dirty="0">
              <a:latin typeface="Times New Roman" pitchFamily="18" charset="0"/>
              <a:cs typeface="Times New Roman" pitchFamily="18" charset="0"/>
            </a:endParaRPr>
          </a:p>
        </p:txBody>
      </p:sp>
      <p:sp>
        <p:nvSpPr>
          <p:cNvPr id="9" name="Content Placeholder 8"/>
          <p:cNvSpPr>
            <a:spLocks noGrp="1"/>
          </p:cNvSpPr>
          <p:nvPr>
            <p:ph sz="half" idx="1"/>
          </p:nvPr>
        </p:nvSpPr>
        <p:spPr/>
        <p:txBody>
          <a:bodyPr>
            <a:noAutofit/>
          </a:bodyPr>
          <a:lstStyle/>
          <a:p>
            <a:pPr>
              <a:buNone/>
            </a:pPr>
            <a:r>
              <a:rPr lang="en-US" sz="1800" dirty="0" smtClean="0">
                <a:latin typeface="Times New Roman"/>
              </a:rPr>
              <a:t>21. Katherine M, housecleaner, Hagerstown</a:t>
            </a:r>
          </a:p>
          <a:p>
            <a:pPr>
              <a:buNone/>
            </a:pPr>
            <a:r>
              <a:rPr lang="en-US" sz="1800" dirty="0" smtClean="0">
                <a:latin typeface="Times New Roman"/>
              </a:rPr>
              <a:t>22. </a:t>
            </a:r>
            <a:r>
              <a:rPr lang="en-US" sz="1800" dirty="0" err="1" smtClean="0">
                <a:latin typeface="Times New Roman"/>
              </a:rPr>
              <a:t>Luiz</a:t>
            </a:r>
            <a:r>
              <a:rPr lang="en-US" sz="1800" dirty="0" smtClean="0">
                <a:latin typeface="Times New Roman"/>
              </a:rPr>
              <a:t> P, convenience store worker, Hagerstown</a:t>
            </a:r>
          </a:p>
          <a:p>
            <a:pPr>
              <a:buNone/>
            </a:pPr>
            <a:r>
              <a:rPr lang="en-US" sz="1800" dirty="0" smtClean="0">
                <a:latin typeface="Times New Roman"/>
              </a:rPr>
              <a:t>23. Dustin S, warehouse worker, Hagerstown</a:t>
            </a:r>
          </a:p>
          <a:p>
            <a:pPr>
              <a:buNone/>
            </a:pPr>
            <a:r>
              <a:rPr lang="en-US" sz="1800" dirty="0" smtClean="0">
                <a:latin typeface="Times New Roman"/>
              </a:rPr>
              <a:t>24. Steve R, bakery supervisor, Hagerstown</a:t>
            </a:r>
          </a:p>
          <a:p>
            <a:pPr>
              <a:buNone/>
            </a:pPr>
            <a:r>
              <a:rPr lang="en-US" sz="1800" dirty="0" smtClean="0">
                <a:latin typeface="Times New Roman"/>
              </a:rPr>
              <a:t>25. Jennifer H, college student, Hagerstown</a:t>
            </a:r>
          </a:p>
          <a:p>
            <a:pPr>
              <a:buNone/>
            </a:pPr>
            <a:r>
              <a:rPr lang="en-US" sz="1800" dirty="0" smtClean="0">
                <a:latin typeface="Times New Roman"/>
              </a:rPr>
              <a:t>26. Gerald H, transportation company owner, Hagerstown</a:t>
            </a:r>
          </a:p>
          <a:p>
            <a:pPr>
              <a:buNone/>
            </a:pPr>
            <a:r>
              <a:rPr lang="en-US" sz="1800" dirty="0" smtClean="0">
                <a:latin typeface="Times New Roman"/>
              </a:rPr>
              <a:t>27. Brian F, plumber, Baltimore</a:t>
            </a:r>
          </a:p>
          <a:p>
            <a:pPr>
              <a:buNone/>
            </a:pPr>
            <a:r>
              <a:rPr lang="da-DK" sz="1800" dirty="0" smtClean="0">
                <a:latin typeface="Times New Roman"/>
              </a:rPr>
              <a:t>28. Al T, FedEx driver, Hagerstown</a:t>
            </a:r>
          </a:p>
          <a:p>
            <a:pPr>
              <a:buNone/>
            </a:pPr>
            <a:r>
              <a:rPr lang="en-US" sz="1800" dirty="0" smtClean="0">
                <a:latin typeface="Times New Roman"/>
              </a:rPr>
              <a:t>29. Darrell S, convenience store manager, Hagerstown</a:t>
            </a:r>
          </a:p>
          <a:p>
            <a:pPr>
              <a:buNone/>
            </a:pPr>
            <a:r>
              <a:rPr lang="de-DE" sz="1800" dirty="0" smtClean="0">
                <a:latin typeface="Times New Roman"/>
              </a:rPr>
              <a:t>30. Ollie L, FedEx manager, Hagerstown</a:t>
            </a:r>
          </a:p>
        </p:txBody>
      </p:sp>
      <p:sp>
        <p:nvSpPr>
          <p:cNvPr id="10" name="Content Placeholder 9"/>
          <p:cNvSpPr>
            <a:spLocks noGrp="1"/>
          </p:cNvSpPr>
          <p:nvPr>
            <p:ph sz="half" idx="2"/>
          </p:nvPr>
        </p:nvSpPr>
        <p:spPr/>
        <p:txBody>
          <a:bodyPr>
            <a:normAutofit/>
          </a:bodyPr>
          <a:lstStyle/>
          <a:p>
            <a:pPr>
              <a:buNone/>
            </a:pPr>
            <a:r>
              <a:rPr lang="en-US" sz="1800" dirty="0" smtClean="0">
                <a:latin typeface="Times New Roman"/>
              </a:rPr>
              <a:t>31. Robert R, taxi driver, Hagerstown</a:t>
            </a:r>
          </a:p>
          <a:p>
            <a:pPr>
              <a:buNone/>
            </a:pPr>
            <a:r>
              <a:rPr lang="en-US" sz="1800" dirty="0" smtClean="0">
                <a:latin typeface="Times New Roman"/>
              </a:rPr>
              <a:t>32. Chris R, warehouse worker, Hagerstown</a:t>
            </a:r>
          </a:p>
          <a:p>
            <a:pPr>
              <a:buNone/>
            </a:pPr>
            <a:r>
              <a:rPr lang="nl-NL" sz="1800" dirty="0" smtClean="0">
                <a:latin typeface="Times New Roman"/>
              </a:rPr>
              <a:t>33. Michael C, college student, Hagerstown</a:t>
            </a:r>
          </a:p>
          <a:p>
            <a:pPr>
              <a:buNone/>
            </a:pPr>
            <a:r>
              <a:rPr lang="en-US" sz="1800" dirty="0" smtClean="0">
                <a:latin typeface="Times New Roman"/>
              </a:rPr>
              <a:t>34. Tony T, fire protection specialist, Hagerstown</a:t>
            </a:r>
          </a:p>
          <a:p>
            <a:pPr>
              <a:buNone/>
            </a:pPr>
            <a:r>
              <a:rPr lang="en-US" sz="1800" dirty="0" smtClean="0">
                <a:latin typeface="Times New Roman"/>
              </a:rPr>
              <a:t>35. Scott H, food service worker, Hagerstown</a:t>
            </a:r>
          </a:p>
          <a:p>
            <a:pPr>
              <a:buNone/>
            </a:pPr>
            <a:r>
              <a:rPr lang="en-US" sz="1800" dirty="0" smtClean="0">
                <a:latin typeface="Times New Roman"/>
              </a:rPr>
              <a:t>36. .Lyn F, short order cook, Hagerstown</a:t>
            </a:r>
          </a:p>
          <a:p>
            <a:pPr>
              <a:buNone/>
            </a:pPr>
            <a:r>
              <a:rPr lang="en-US" sz="1800" dirty="0" smtClean="0">
                <a:latin typeface="Times New Roman"/>
              </a:rPr>
              <a:t>37. Jim F, Macy’s employee, Hagerstown</a:t>
            </a:r>
          </a:p>
          <a:p>
            <a:pPr>
              <a:buNone/>
            </a:pPr>
            <a:r>
              <a:rPr lang="en-US" sz="1800" dirty="0" smtClean="0">
                <a:latin typeface="Times New Roman"/>
              </a:rPr>
              <a:t>38. Karen C, food service worker, Hagerstown</a:t>
            </a:r>
          </a:p>
          <a:p>
            <a:pPr>
              <a:buNone/>
            </a:pPr>
            <a:r>
              <a:rPr lang="en-US" sz="1800" dirty="0" smtClean="0">
                <a:latin typeface="Times New Roman"/>
              </a:rPr>
              <a:t>39. Al W, recovery program participant, Hagerstown</a:t>
            </a:r>
          </a:p>
        </p:txBody>
      </p:sp>
      <p:sp>
        <p:nvSpPr>
          <p:cNvPr id="7" name="Date Placeholder 6"/>
          <p:cNvSpPr>
            <a:spLocks noGrp="1"/>
          </p:cNvSpPr>
          <p:nvPr>
            <p:ph type="dt" sz="half" idx="10"/>
          </p:nvPr>
        </p:nvSpPr>
        <p:spPr/>
        <p:txBody>
          <a:bodyPr/>
          <a:lstStyle/>
          <a:p>
            <a:r>
              <a:rPr lang="en-US" dirty="0" smtClean="0">
                <a:latin typeface="Times New Roman" pitchFamily="18" charset="0"/>
                <a:cs typeface="Times New Roman" pitchFamily="18" charset="0"/>
              </a:rPr>
              <a:t>November 20, 2018</a:t>
            </a:r>
            <a:endParaRPr lang="en-US" dirty="0">
              <a:latin typeface="Times New Roman" pitchFamily="18" charset="0"/>
              <a:cs typeface="Times New Roman" pitchFamily="18" charset="0"/>
            </a:endParaRPr>
          </a:p>
        </p:txBody>
      </p:sp>
      <p:sp>
        <p:nvSpPr>
          <p:cNvPr id="8" name="Footer Placeholder 5"/>
          <p:cNvSpPr>
            <a:spLocks noGrp="1"/>
          </p:cNvSpPr>
          <p:nvPr>
            <p:ph type="ftr" sz="quarter" idx="11"/>
          </p:nvPr>
        </p:nvSpPr>
        <p:spPr>
          <a:xfrm>
            <a:off x="4038601" y="6356351"/>
            <a:ext cx="7121485" cy="365125"/>
          </a:xfrm>
        </p:spPr>
        <p:txBody>
          <a:bodyPr/>
          <a:lstStyle/>
          <a:p>
            <a:r>
              <a:rPr lang="en-US" dirty="0" smtClean="0">
                <a:latin typeface="Times New Roman" pitchFamily="18" charset="0"/>
                <a:cs typeface="Times New Roman" pitchFamily="18" charset="0"/>
              </a:rPr>
              <a:t>GATEKEEPERS                                                                                 Bill </a:t>
            </a:r>
            <a:r>
              <a:rPr lang="en-US" dirty="0" err="1" smtClean="0">
                <a:latin typeface="Times New Roman" pitchFamily="18" charset="0"/>
                <a:cs typeface="Times New Roman" pitchFamily="18" charset="0"/>
              </a:rPr>
              <a:t>Gaertner</a:t>
            </a:r>
            <a:r>
              <a:rPr lang="en-US" dirty="0" smtClean="0">
                <a:latin typeface="Times New Roman" pitchFamily="18" charset="0"/>
                <a:cs typeface="Times New Roman" pitchFamily="18" charset="0"/>
              </a:rPr>
              <a:t>, Director</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534</Words>
  <Application>Microsoft Office PowerPoint</Application>
  <PresentationFormat>Custom</PresentationFormat>
  <Paragraphs>77</Paragraphs>
  <Slides>8</Slides>
  <Notes>1</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Custom Design</vt:lpstr>
      <vt:lpstr>Slide 1</vt:lpstr>
      <vt:lpstr>Slide 2</vt:lpstr>
      <vt:lpstr>GATEKEEPERS HELPS BRIDGE THE GAP</vt:lpstr>
      <vt:lpstr>GATEKEEPERS RESPONDS TO BASIC NEEDS</vt:lpstr>
      <vt:lpstr>GATEKEEPERS  COACHES IN THE BUSINESS OF LIVING</vt:lpstr>
      <vt:lpstr>GATEKEEPERS CONNECTS PEOPLE AND RESOURCES</vt:lpstr>
      <vt:lpstr> GATEKEEPERS ALUMNI</vt:lpstr>
      <vt:lpstr> GATEKEEPERS ALUMNI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unique community partnership</dc:title>
  <dc:creator>Keith Roys</dc:creator>
  <cp:lastModifiedBy>user1</cp:lastModifiedBy>
  <cp:revision>12</cp:revision>
  <dcterms:created xsi:type="dcterms:W3CDTF">2018-11-14T12:16:43Z</dcterms:created>
  <dcterms:modified xsi:type="dcterms:W3CDTF">2018-11-19T14:07:52Z</dcterms:modified>
</cp:coreProperties>
</file>