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comments/modernComment_2FC_B1387988.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20" r:id="rId5"/>
    <p:sldMasterId id="2147483711" r:id="rId6"/>
    <p:sldMasterId id="2147483722" r:id="rId7"/>
  </p:sldMasterIdLst>
  <p:notesMasterIdLst>
    <p:notesMasterId r:id="rId33"/>
  </p:notesMasterIdLst>
  <p:sldIdLst>
    <p:sldId id="640" r:id="rId8"/>
    <p:sldId id="737" r:id="rId9"/>
    <p:sldId id="757" r:id="rId10"/>
    <p:sldId id="758" r:id="rId11"/>
    <p:sldId id="764" r:id="rId12"/>
    <p:sldId id="765" r:id="rId13"/>
    <p:sldId id="766" r:id="rId14"/>
    <p:sldId id="768" r:id="rId15"/>
    <p:sldId id="771" r:id="rId16"/>
    <p:sldId id="769" r:id="rId17"/>
    <p:sldId id="770" r:id="rId18"/>
    <p:sldId id="772" r:id="rId19"/>
    <p:sldId id="773" r:id="rId20"/>
    <p:sldId id="774" r:id="rId21"/>
    <p:sldId id="775" r:id="rId22"/>
    <p:sldId id="648" r:id="rId23"/>
    <p:sldId id="719" r:id="rId24"/>
    <p:sldId id="644" r:id="rId25"/>
    <p:sldId id="761" r:id="rId26"/>
    <p:sldId id="653" r:id="rId27"/>
    <p:sldId id="718" r:id="rId28"/>
    <p:sldId id="735" r:id="rId29"/>
    <p:sldId id="760" r:id="rId30"/>
    <p:sldId id="759" r:id="rId31"/>
    <p:sldId id="76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8A2679-5C86-A03A-E632-E00CE2FB242E}" name="Sarah Derrigan" initials="SD" userId="S::sderrigan@vera.org::c6173800-2fd4-404f-810a-910d117af1ce" providerId="AD"/>
  <p188:author id="{ECE9849F-4249-3D36-1FC7-BE1E014AF761}" name="Mahsa Jafarian" initials="MJ" userId="S::mjafarian@vera.org::8a31e410-6e70-42f6-a64b-add662e0b2c5" providerId="AD"/>
  <p188:author id="{8ABB53A6-70A1-FDC2-E400-2E9832E2E577}" name="Hannah Green" initials="HG" userId="S::hgreen@vera.org::ad849946-29e8-401f-b05e-524760b145fb" providerId="AD"/>
  <p188:author id="{2907BAD2-95F5-5CF0-60C5-440217D5DD6E}" name="Marta Nelson" initials="MN" userId="S::mnelson@vera.org::7e7c91c0-df8d-4312-93c5-47cec77ea2a8" providerId="AD"/>
  <p188:author id="{FB60F3EF-9940-232C-7A09-9668917064E1}" name="Celine Villongco Miles" initials="CVM" userId="S::cmiles@vera.org::059fcf91-da5d-4e2e-862f-b8b9f362bee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0EF527-B25E-ED76-3A90-05726250B4C2}" v="1" dt="2025-04-10T16:23:21.638"/>
    <p1510:client id="{504B3C21-4149-4331-8EBF-749306D8E6F2}" v="240" dt="2025-04-10T14:11:20.259"/>
    <p1510:client id="{79D98C3C-2B17-876C-06F0-9405328B8DA7}" v="2065" dt="2025-04-09T21:44:27.610"/>
    <p1510:client id="{9CFA0F3A-6FD2-9E1E-2038-2552B4E16A10}" v="7" dt="2025-04-10T15:56:00.784"/>
    <p1510:client id="{EE03E55C-F18E-9C53-ECC8-EE0EB2FE1785}" v="1" dt="2025-04-10T15:39:49.110"/>
    <p1510:client id="{F2E2162B-2934-D461-1476-EC2510D22560}" v="3" dt="2025-04-10T16:57:03.6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8/10/relationships/authors" Target="authors.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 Id="rId8" Type="http://schemas.openxmlformats.org/officeDocument/2006/relationships/slide" Target="slides/slide1.xml"/><Relationship Id="rId3" Type="http://schemas.openxmlformats.org/officeDocument/2006/relationships/customXml" Target="../customXml/item3.xml"/></Relationships>
</file>

<file path=ppt/comments/modernComment_2FC_B1387988.xml><?xml version="1.0" encoding="utf-8"?>
<p188:cmLst xmlns:a="http://schemas.openxmlformats.org/drawingml/2006/main" xmlns:r="http://schemas.openxmlformats.org/officeDocument/2006/relationships" xmlns:p188="http://schemas.microsoft.com/office/powerpoint/2018/8/main">
  <p188:cm id="{5BEB1EF7-5A6A-4ECD-9478-8C0832785828}" authorId="{2907BAD2-95F5-5CF0-60C5-440217D5DD6E}" status="resolved" created="2025-04-09T16:10:15.766" complete="100000">
    <ac:deMkLst xmlns:ac="http://schemas.microsoft.com/office/drawing/2013/main/command">
      <pc:docMk xmlns:pc="http://schemas.microsoft.com/office/powerpoint/2013/main/command"/>
      <pc:sldMk xmlns:pc="http://schemas.microsoft.com/office/powerpoint/2013/main/command" cId="2973268360" sldId="764"/>
      <ac:picMk id="5" creationId="{12C06209-C3A0-7A04-2893-66DA31D57541}"/>
    </ac:deMkLst>
    <p188:replyLst>
      <p188:reply id="{553F6823-E2C8-4F46-AEAF-87467EA559DC}" authorId="{CE8A2679-5C86-A03A-E632-E00CE2FB242E}" created="2025-04-09T16:34:03.059">
        <p188:txBody>
          <a:bodyPr/>
          <a:lstStyle/>
          <a:p>
            <a:r>
              <a:rPr lang="en-US"/>
              <a:t>Is that big enough?</a:t>
            </a:r>
          </a:p>
        </p188:txBody>
      </p188:reply>
    </p188:replyLst>
    <p188:txBody>
      <a:bodyPr/>
      <a:lstStyle/>
      <a:p>
        <a:r>
          <a:rPr lang="en-US"/>
          <a:t>Can I make this bigger?  Has to be.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C19651-0C0F-4C9D-AC9D-85A10A59F5BD}" type="doc">
      <dgm:prSet loTypeId="urn:microsoft.com/office/officeart/2005/8/layout/process1" loCatId="process" qsTypeId="urn:microsoft.com/office/officeart/2005/8/quickstyle/simple1" qsCatId="simple" csTypeId="urn:microsoft.com/office/officeart/2005/8/colors/accent1_2" csCatId="accent1" phldr="1"/>
      <dgm:spPr/>
    </dgm:pt>
    <dgm:pt modelId="{D04B3C27-AD30-4DFB-95BD-72712E43C42D}">
      <dgm:prSet phldrT="[Text]"/>
      <dgm:spPr/>
      <dgm:t>
        <a:bodyPr/>
        <a:lstStyle/>
        <a:p>
          <a:pPr>
            <a:buChar char="•"/>
          </a:pPr>
          <a:r>
            <a:rPr lang="en-US">
              <a:latin typeface="Whyte"/>
            </a:rPr>
            <a:t>For each issue, Vera presented a data analysis based on DJS and court data, and a policy overview.</a:t>
          </a:r>
        </a:p>
      </dgm:t>
    </dgm:pt>
    <dgm:pt modelId="{563DF842-7D39-4CD8-8157-45666429915D}" type="parTrans" cxnId="{551BB60D-8E7D-443E-B5B0-6D7E37C93961}">
      <dgm:prSet/>
      <dgm:spPr/>
      <dgm:t>
        <a:bodyPr/>
        <a:lstStyle/>
        <a:p>
          <a:endParaRPr lang="en-US"/>
        </a:p>
      </dgm:t>
    </dgm:pt>
    <dgm:pt modelId="{F2FC8764-8C5B-4F7C-BDBA-B69B16622B35}" type="sibTrans" cxnId="{551BB60D-8E7D-443E-B5B0-6D7E37C93961}">
      <dgm:prSet/>
      <dgm:spPr/>
      <dgm:t>
        <a:bodyPr/>
        <a:lstStyle/>
        <a:p>
          <a:endParaRPr lang="en-US"/>
        </a:p>
      </dgm:t>
    </dgm:pt>
    <dgm:pt modelId="{134BCBE0-7B54-4620-815B-EBD31FCCACD6}">
      <dgm:prSet/>
      <dgm:spPr/>
      <dgm:t>
        <a:bodyPr/>
        <a:lstStyle/>
        <a:p>
          <a:r>
            <a:rPr lang="en-US">
              <a:latin typeface="Whyte"/>
            </a:rPr>
            <a:t>Council asked questions</a:t>
          </a:r>
        </a:p>
      </dgm:t>
    </dgm:pt>
    <dgm:pt modelId="{0EECAE77-691C-4A99-8576-59A7ED0AED3E}" type="parTrans" cxnId="{BB4F3820-9758-4E58-BADA-1F5028246120}">
      <dgm:prSet/>
      <dgm:spPr/>
      <dgm:t>
        <a:bodyPr/>
        <a:lstStyle/>
        <a:p>
          <a:endParaRPr lang="en-US"/>
        </a:p>
      </dgm:t>
    </dgm:pt>
    <dgm:pt modelId="{85CA6078-207C-4DDC-BBAE-1BD08821BAB9}" type="sibTrans" cxnId="{BB4F3820-9758-4E58-BADA-1F5028246120}">
      <dgm:prSet/>
      <dgm:spPr/>
      <dgm:t>
        <a:bodyPr/>
        <a:lstStyle/>
        <a:p>
          <a:endParaRPr lang="en-US"/>
        </a:p>
      </dgm:t>
    </dgm:pt>
    <dgm:pt modelId="{9BE5F048-0123-4697-8A6F-4205E7003D48}">
      <dgm:prSet/>
      <dgm:spPr/>
      <dgm:t>
        <a:bodyPr/>
        <a:lstStyle/>
        <a:p>
          <a:r>
            <a:rPr lang="en-US">
              <a:latin typeface="Whyte"/>
            </a:rPr>
            <a:t>Council members were asked to prepare proposals on the issue, based on the presented materials, discussion, and their own expertise</a:t>
          </a:r>
        </a:p>
      </dgm:t>
    </dgm:pt>
    <dgm:pt modelId="{4DD4F56C-7A4D-4147-A31E-3BC236EA0C33}" type="parTrans" cxnId="{7012EDDB-2A23-4B73-AE48-8895D7A54B1D}">
      <dgm:prSet/>
      <dgm:spPr/>
      <dgm:t>
        <a:bodyPr/>
        <a:lstStyle/>
        <a:p>
          <a:endParaRPr lang="en-US"/>
        </a:p>
      </dgm:t>
    </dgm:pt>
    <dgm:pt modelId="{A5A866A6-940D-4C6E-A91E-BD4273ECE652}" type="sibTrans" cxnId="{7012EDDB-2A23-4B73-AE48-8895D7A54B1D}">
      <dgm:prSet/>
      <dgm:spPr/>
      <dgm:t>
        <a:bodyPr/>
        <a:lstStyle/>
        <a:p>
          <a:endParaRPr lang="en-US"/>
        </a:p>
      </dgm:t>
    </dgm:pt>
    <dgm:pt modelId="{A53A8131-18F5-46DB-B57E-642423FCA76A}">
      <dgm:prSet/>
      <dgm:spPr/>
      <dgm:t>
        <a:bodyPr/>
        <a:lstStyle/>
        <a:p>
          <a:r>
            <a:rPr lang="en-US">
              <a:latin typeface="Whyte"/>
            </a:rPr>
            <a:t>At the next meeting, the proposals were discussed, potentially amended, and voted upon. </a:t>
          </a:r>
        </a:p>
      </dgm:t>
    </dgm:pt>
    <dgm:pt modelId="{DD1B4CDD-1D02-4809-865E-22FDAA827387}" type="parTrans" cxnId="{CA858995-5760-41B5-9C07-ECFE91B1C5A0}">
      <dgm:prSet/>
      <dgm:spPr/>
      <dgm:t>
        <a:bodyPr/>
        <a:lstStyle/>
        <a:p>
          <a:endParaRPr lang="en-US"/>
        </a:p>
      </dgm:t>
    </dgm:pt>
    <dgm:pt modelId="{6CF34B9F-6E0B-4FDC-97E5-33DF7D9AFD3E}" type="sibTrans" cxnId="{CA858995-5760-41B5-9C07-ECFE91B1C5A0}">
      <dgm:prSet/>
      <dgm:spPr/>
      <dgm:t>
        <a:bodyPr/>
        <a:lstStyle/>
        <a:p>
          <a:endParaRPr lang="en-US"/>
        </a:p>
      </dgm:t>
    </dgm:pt>
    <dgm:pt modelId="{340A8CED-702D-4E59-82FE-E1F4BF933095}" type="pres">
      <dgm:prSet presAssocID="{8DC19651-0C0F-4C9D-AC9D-85A10A59F5BD}" presName="Name0" presStyleCnt="0">
        <dgm:presLayoutVars>
          <dgm:dir/>
          <dgm:resizeHandles val="exact"/>
        </dgm:presLayoutVars>
      </dgm:prSet>
      <dgm:spPr/>
    </dgm:pt>
    <dgm:pt modelId="{FEEE62CA-5673-43BB-9779-06FF46583D6D}" type="pres">
      <dgm:prSet presAssocID="{D04B3C27-AD30-4DFB-95BD-72712E43C42D}" presName="node" presStyleLbl="node1" presStyleIdx="0" presStyleCnt="4">
        <dgm:presLayoutVars>
          <dgm:bulletEnabled val="1"/>
        </dgm:presLayoutVars>
      </dgm:prSet>
      <dgm:spPr/>
    </dgm:pt>
    <dgm:pt modelId="{4DED70C6-DDE8-454D-9F2B-E45C02991A81}" type="pres">
      <dgm:prSet presAssocID="{F2FC8764-8C5B-4F7C-BDBA-B69B16622B35}" presName="sibTrans" presStyleLbl="sibTrans2D1" presStyleIdx="0" presStyleCnt="3"/>
      <dgm:spPr/>
    </dgm:pt>
    <dgm:pt modelId="{6E205805-D29D-4720-9BED-72969FE80865}" type="pres">
      <dgm:prSet presAssocID="{F2FC8764-8C5B-4F7C-BDBA-B69B16622B35}" presName="connectorText" presStyleLbl="sibTrans2D1" presStyleIdx="0" presStyleCnt="3"/>
      <dgm:spPr/>
    </dgm:pt>
    <dgm:pt modelId="{4DFB902C-0829-4B2D-8739-C04BF1F15897}" type="pres">
      <dgm:prSet presAssocID="{134BCBE0-7B54-4620-815B-EBD31FCCACD6}" presName="node" presStyleLbl="node1" presStyleIdx="1" presStyleCnt="4">
        <dgm:presLayoutVars>
          <dgm:bulletEnabled val="1"/>
        </dgm:presLayoutVars>
      </dgm:prSet>
      <dgm:spPr/>
    </dgm:pt>
    <dgm:pt modelId="{5B147E9B-4F72-4F6F-8CEF-7D03D427EA78}" type="pres">
      <dgm:prSet presAssocID="{85CA6078-207C-4DDC-BBAE-1BD08821BAB9}" presName="sibTrans" presStyleLbl="sibTrans2D1" presStyleIdx="1" presStyleCnt="3"/>
      <dgm:spPr/>
    </dgm:pt>
    <dgm:pt modelId="{1D2FFD39-6C10-4398-8052-6B4E114F6B3F}" type="pres">
      <dgm:prSet presAssocID="{85CA6078-207C-4DDC-BBAE-1BD08821BAB9}" presName="connectorText" presStyleLbl="sibTrans2D1" presStyleIdx="1" presStyleCnt="3"/>
      <dgm:spPr/>
    </dgm:pt>
    <dgm:pt modelId="{A4C473CF-D595-47E7-A990-48717B973B8E}" type="pres">
      <dgm:prSet presAssocID="{9BE5F048-0123-4697-8A6F-4205E7003D48}" presName="node" presStyleLbl="node1" presStyleIdx="2" presStyleCnt="4">
        <dgm:presLayoutVars>
          <dgm:bulletEnabled val="1"/>
        </dgm:presLayoutVars>
      </dgm:prSet>
      <dgm:spPr/>
    </dgm:pt>
    <dgm:pt modelId="{AC31CBD9-3476-449D-B84B-E04D30D2D660}" type="pres">
      <dgm:prSet presAssocID="{A5A866A6-940D-4C6E-A91E-BD4273ECE652}" presName="sibTrans" presStyleLbl="sibTrans2D1" presStyleIdx="2" presStyleCnt="3"/>
      <dgm:spPr/>
    </dgm:pt>
    <dgm:pt modelId="{35B6024F-7762-44BB-8BE3-B80B5E8BE9E8}" type="pres">
      <dgm:prSet presAssocID="{A5A866A6-940D-4C6E-A91E-BD4273ECE652}" presName="connectorText" presStyleLbl="sibTrans2D1" presStyleIdx="2" presStyleCnt="3"/>
      <dgm:spPr/>
    </dgm:pt>
    <dgm:pt modelId="{968BD759-483D-4737-BD11-B4FFCA2D4BBC}" type="pres">
      <dgm:prSet presAssocID="{A53A8131-18F5-46DB-B57E-642423FCA76A}" presName="node" presStyleLbl="node1" presStyleIdx="3" presStyleCnt="4">
        <dgm:presLayoutVars>
          <dgm:bulletEnabled val="1"/>
        </dgm:presLayoutVars>
      </dgm:prSet>
      <dgm:spPr/>
    </dgm:pt>
  </dgm:ptLst>
  <dgm:cxnLst>
    <dgm:cxn modelId="{1E3ABF04-4453-458C-84DA-ECDE9355B64F}" type="presOf" srcId="{8DC19651-0C0F-4C9D-AC9D-85A10A59F5BD}" destId="{340A8CED-702D-4E59-82FE-E1F4BF933095}" srcOrd="0" destOrd="0" presId="urn:microsoft.com/office/officeart/2005/8/layout/process1"/>
    <dgm:cxn modelId="{551BB60D-8E7D-443E-B5B0-6D7E37C93961}" srcId="{8DC19651-0C0F-4C9D-AC9D-85A10A59F5BD}" destId="{D04B3C27-AD30-4DFB-95BD-72712E43C42D}" srcOrd="0" destOrd="0" parTransId="{563DF842-7D39-4CD8-8157-45666429915D}" sibTransId="{F2FC8764-8C5B-4F7C-BDBA-B69B16622B35}"/>
    <dgm:cxn modelId="{BB4F3820-9758-4E58-BADA-1F5028246120}" srcId="{8DC19651-0C0F-4C9D-AC9D-85A10A59F5BD}" destId="{134BCBE0-7B54-4620-815B-EBD31FCCACD6}" srcOrd="1" destOrd="0" parTransId="{0EECAE77-691C-4A99-8576-59A7ED0AED3E}" sibTransId="{85CA6078-207C-4DDC-BBAE-1BD08821BAB9}"/>
    <dgm:cxn modelId="{5ED3D524-EF9B-4CB2-B6F9-3FDB8216FC8D}" type="presOf" srcId="{134BCBE0-7B54-4620-815B-EBD31FCCACD6}" destId="{4DFB902C-0829-4B2D-8739-C04BF1F15897}" srcOrd="0" destOrd="0" presId="urn:microsoft.com/office/officeart/2005/8/layout/process1"/>
    <dgm:cxn modelId="{6C0DB62C-EF98-494F-806E-565360DB8D6C}" type="presOf" srcId="{F2FC8764-8C5B-4F7C-BDBA-B69B16622B35}" destId="{4DED70C6-DDE8-454D-9F2B-E45C02991A81}" srcOrd="0" destOrd="0" presId="urn:microsoft.com/office/officeart/2005/8/layout/process1"/>
    <dgm:cxn modelId="{C5669E34-0760-4469-8949-BBF0D39680DA}" type="presOf" srcId="{85CA6078-207C-4DDC-BBAE-1BD08821BAB9}" destId="{1D2FFD39-6C10-4398-8052-6B4E114F6B3F}" srcOrd="1" destOrd="0" presId="urn:microsoft.com/office/officeart/2005/8/layout/process1"/>
    <dgm:cxn modelId="{064BD266-079C-424F-A003-17B2D5D69CF1}" type="presOf" srcId="{D04B3C27-AD30-4DFB-95BD-72712E43C42D}" destId="{FEEE62CA-5673-43BB-9779-06FF46583D6D}" srcOrd="0" destOrd="0" presId="urn:microsoft.com/office/officeart/2005/8/layout/process1"/>
    <dgm:cxn modelId="{8CA25350-2168-474E-8697-750BC2B0B4B8}" type="presOf" srcId="{A5A866A6-940D-4C6E-A91E-BD4273ECE652}" destId="{35B6024F-7762-44BB-8BE3-B80B5E8BE9E8}" srcOrd="1" destOrd="0" presId="urn:microsoft.com/office/officeart/2005/8/layout/process1"/>
    <dgm:cxn modelId="{09C86B90-6B5F-4CCF-8C7E-3C719C112791}" type="presOf" srcId="{A5A866A6-940D-4C6E-A91E-BD4273ECE652}" destId="{AC31CBD9-3476-449D-B84B-E04D30D2D660}" srcOrd="0" destOrd="0" presId="urn:microsoft.com/office/officeart/2005/8/layout/process1"/>
    <dgm:cxn modelId="{CA858995-5760-41B5-9C07-ECFE91B1C5A0}" srcId="{8DC19651-0C0F-4C9D-AC9D-85A10A59F5BD}" destId="{A53A8131-18F5-46DB-B57E-642423FCA76A}" srcOrd="3" destOrd="0" parTransId="{DD1B4CDD-1D02-4809-865E-22FDAA827387}" sibTransId="{6CF34B9F-6E0B-4FDC-97E5-33DF7D9AFD3E}"/>
    <dgm:cxn modelId="{6408D3CA-B39E-473E-9C2B-4C70C58BCAA4}" type="presOf" srcId="{A53A8131-18F5-46DB-B57E-642423FCA76A}" destId="{968BD759-483D-4737-BD11-B4FFCA2D4BBC}" srcOrd="0" destOrd="0" presId="urn:microsoft.com/office/officeart/2005/8/layout/process1"/>
    <dgm:cxn modelId="{5DE92FD3-2FB6-4DF7-B0C9-9EF7BE660A1D}" type="presOf" srcId="{9BE5F048-0123-4697-8A6F-4205E7003D48}" destId="{A4C473CF-D595-47E7-A990-48717B973B8E}" srcOrd="0" destOrd="0" presId="urn:microsoft.com/office/officeart/2005/8/layout/process1"/>
    <dgm:cxn modelId="{7012EDDB-2A23-4B73-AE48-8895D7A54B1D}" srcId="{8DC19651-0C0F-4C9D-AC9D-85A10A59F5BD}" destId="{9BE5F048-0123-4697-8A6F-4205E7003D48}" srcOrd="2" destOrd="0" parTransId="{4DD4F56C-7A4D-4147-A31E-3BC236EA0C33}" sibTransId="{A5A866A6-940D-4C6E-A91E-BD4273ECE652}"/>
    <dgm:cxn modelId="{A7C02FF7-E8B4-4962-A45B-480ED4FC5718}" type="presOf" srcId="{85CA6078-207C-4DDC-BBAE-1BD08821BAB9}" destId="{5B147E9B-4F72-4F6F-8CEF-7D03D427EA78}" srcOrd="0" destOrd="0" presId="urn:microsoft.com/office/officeart/2005/8/layout/process1"/>
    <dgm:cxn modelId="{24116FFA-8007-4393-B846-39F02279BEC4}" type="presOf" srcId="{F2FC8764-8C5B-4F7C-BDBA-B69B16622B35}" destId="{6E205805-D29D-4720-9BED-72969FE80865}" srcOrd="1" destOrd="0" presId="urn:microsoft.com/office/officeart/2005/8/layout/process1"/>
    <dgm:cxn modelId="{87A4BFDB-DF5A-4DD4-AD80-B3F9DC9C2AB4}" type="presParOf" srcId="{340A8CED-702D-4E59-82FE-E1F4BF933095}" destId="{FEEE62CA-5673-43BB-9779-06FF46583D6D}" srcOrd="0" destOrd="0" presId="urn:microsoft.com/office/officeart/2005/8/layout/process1"/>
    <dgm:cxn modelId="{A19A8DAB-8213-442C-854B-44E477C097D4}" type="presParOf" srcId="{340A8CED-702D-4E59-82FE-E1F4BF933095}" destId="{4DED70C6-DDE8-454D-9F2B-E45C02991A81}" srcOrd="1" destOrd="0" presId="urn:microsoft.com/office/officeart/2005/8/layout/process1"/>
    <dgm:cxn modelId="{F0738A9A-CC29-4DAE-8C68-0833B4DA51CA}" type="presParOf" srcId="{4DED70C6-DDE8-454D-9F2B-E45C02991A81}" destId="{6E205805-D29D-4720-9BED-72969FE80865}" srcOrd="0" destOrd="0" presId="urn:microsoft.com/office/officeart/2005/8/layout/process1"/>
    <dgm:cxn modelId="{1E42FD7E-260E-45DE-B137-313938C1CEEB}" type="presParOf" srcId="{340A8CED-702D-4E59-82FE-E1F4BF933095}" destId="{4DFB902C-0829-4B2D-8739-C04BF1F15897}" srcOrd="2" destOrd="0" presId="urn:microsoft.com/office/officeart/2005/8/layout/process1"/>
    <dgm:cxn modelId="{C8390704-02BE-44AC-8B92-5D34C945679D}" type="presParOf" srcId="{340A8CED-702D-4E59-82FE-E1F4BF933095}" destId="{5B147E9B-4F72-4F6F-8CEF-7D03D427EA78}" srcOrd="3" destOrd="0" presId="urn:microsoft.com/office/officeart/2005/8/layout/process1"/>
    <dgm:cxn modelId="{3CB21839-95AF-49DA-A8B0-B5D3159195A8}" type="presParOf" srcId="{5B147E9B-4F72-4F6F-8CEF-7D03D427EA78}" destId="{1D2FFD39-6C10-4398-8052-6B4E114F6B3F}" srcOrd="0" destOrd="0" presId="urn:microsoft.com/office/officeart/2005/8/layout/process1"/>
    <dgm:cxn modelId="{F3ADD5D7-DABF-4514-8872-B905AD2132F2}" type="presParOf" srcId="{340A8CED-702D-4E59-82FE-E1F4BF933095}" destId="{A4C473CF-D595-47E7-A990-48717B973B8E}" srcOrd="4" destOrd="0" presId="urn:microsoft.com/office/officeart/2005/8/layout/process1"/>
    <dgm:cxn modelId="{382A3EB2-4B41-4C9C-8CA1-CFF0973AC5CC}" type="presParOf" srcId="{340A8CED-702D-4E59-82FE-E1F4BF933095}" destId="{AC31CBD9-3476-449D-B84B-E04D30D2D660}" srcOrd="5" destOrd="0" presId="urn:microsoft.com/office/officeart/2005/8/layout/process1"/>
    <dgm:cxn modelId="{E8DE14FF-C5D9-490B-BA1B-91CEB8D9B3C2}" type="presParOf" srcId="{AC31CBD9-3476-449D-B84B-E04D30D2D660}" destId="{35B6024F-7762-44BB-8BE3-B80B5E8BE9E8}" srcOrd="0" destOrd="0" presId="urn:microsoft.com/office/officeart/2005/8/layout/process1"/>
    <dgm:cxn modelId="{30C6861D-F798-4A3C-BFB8-914AA1360F01}" type="presParOf" srcId="{340A8CED-702D-4E59-82FE-E1F4BF933095}" destId="{968BD759-483D-4737-BD11-B4FFCA2D4BBC}"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EE62CA-5673-43BB-9779-06FF46583D6D}">
      <dsp:nvSpPr>
        <dsp:cNvPr id="0" name=""/>
        <dsp:cNvSpPr/>
      </dsp:nvSpPr>
      <dsp:spPr>
        <a:xfrm>
          <a:off x="4502" y="1116815"/>
          <a:ext cx="1968599" cy="27712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Whyte"/>
            </a:rPr>
            <a:t>For each issue, Vera presented a data analysis based on DJS and court data, and a policy overview.</a:t>
          </a:r>
        </a:p>
      </dsp:txBody>
      <dsp:txXfrm>
        <a:off x="62160" y="1174473"/>
        <a:ext cx="1853283" cy="2655911"/>
      </dsp:txXfrm>
    </dsp:sp>
    <dsp:sp modelId="{4DED70C6-DDE8-454D-9F2B-E45C02991A81}">
      <dsp:nvSpPr>
        <dsp:cNvPr id="0" name=""/>
        <dsp:cNvSpPr/>
      </dsp:nvSpPr>
      <dsp:spPr>
        <a:xfrm>
          <a:off x="2169962" y="2258323"/>
          <a:ext cx="417343" cy="4882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169962" y="2355965"/>
        <a:ext cx="292140" cy="292928"/>
      </dsp:txXfrm>
    </dsp:sp>
    <dsp:sp modelId="{4DFB902C-0829-4B2D-8739-C04BF1F15897}">
      <dsp:nvSpPr>
        <dsp:cNvPr id="0" name=""/>
        <dsp:cNvSpPr/>
      </dsp:nvSpPr>
      <dsp:spPr>
        <a:xfrm>
          <a:off x="2760542" y="1116815"/>
          <a:ext cx="1968599" cy="27712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Whyte"/>
            </a:rPr>
            <a:t>Council asked questions</a:t>
          </a:r>
        </a:p>
      </dsp:txBody>
      <dsp:txXfrm>
        <a:off x="2818200" y="1174473"/>
        <a:ext cx="1853283" cy="2655911"/>
      </dsp:txXfrm>
    </dsp:sp>
    <dsp:sp modelId="{5B147E9B-4F72-4F6F-8CEF-7D03D427EA78}">
      <dsp:nvSpPr>
        <dsp:cNvPr id="0" name=""/>
        <dsp:cNvSpPr/>
      </dsp:nvSpPr>
      <dsp:spPr>
        <a:xfrm>
          <a:off x="4926002" y="2258323"/>
          <a:ext cx="417343" cy="4882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926002" y="2355965"/>
        <a:ext cx="292140" cy="292928"/>
      </dsp:txXfrm>
    </dsp:sp>
    <dsp:sp modelId="{A4C473CF-D595-47E7-A990-48717B973B8E}">
      <dsp:nvSpPr>
        <dsp:cNvPr id="0" name=""/>
        <dsp:cNvSpPr/>
      </dsp:nvSpPr>
      <dsp:spPr>
        <a:xfrm>
          <a:off x="5516582" y="1116815"/>
          <a:ext cx="1968599" cy="27712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Whyte"/>
            </a:rPr>
            <a:t>Council members were asked to prepare proposals on the issue, based on the presented materials, discussion, and their own expertise</a:t>
          </a:r>
        </a:p>
      </dsp:txBody>
      <dsp:txXfrm>
        <a:off x="5574240" y="1174473"/>
        <a:ext cx="1853283" cy="2655911"/>
      </dsp:txXfrm>
    </dsp:sp>
    <dsp:sp modelId="{AC31CBD9-3476-449D-B84B-E04D30D2D660}">
      <dsp:nvSpPr>
        <dsp:cNvPr id="0" name=""/>
        <dsp:cNvSpPr/>
      </dsp:nvSpPr>
      <dsp:spPr>
        <a:xfrm>
          <a:off x="7682042" y="2258323"/>
          <a:ext cx="417343" cy="48821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682042" y="2355965"/>
        <a:ext cx="292140" cy="292928"/>
      </dsp:txXfrm>
    </dsp:sp>
    <dsp:sp modelId="{968BD759-483D-4737-BD11-B4FFCA2D4BBC}">
      <dsp:nvSpPr>
        <dsp:cNvPr id="0" name=""/>
        <dsp:cNvSpPr/>
      </dsp:nvSpPr>
      <dsp:spPr>
        <a:xfrm>
          <a:off x="8272622" y="1116815"/>
          <a:ext cx="1968599" cy="277122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latin typeface="Whyte"/>
            </a:rPr>
            <a:t>At the next meeting, the proposals were discussed, potentially amended, and voted upon. </a:t>
          </a:r>
        </a:p>
      </dsp:txBody>
      <dsp:txXfrm>
        <a:off x="8330280" y="1174473"/>
        <a:ext cx="1853283" cy="265591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A5D772-8719-4384-B29D-A7BD43A1875D}" type="datetimeFigureOut">
              <a:rPr lang="en-US" smtClean="0"/>
              <a:t>4/10/2025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394FD6-5A1A-414A-99D9-9F48350CC47E}" type="slidenum">
              <a:rPr lang="en-US" smtClean="0"/>
              <a:t>‹#›</a:t>
            </a:fld>
            <a:endParaRPr lang="en-US"/>
          </a:p>
        </p:txBody>
      </p:sp>
    </p:spTree>
    <p:extLst>
      <p:ext uri="{BB962C8B-B14F-4D97-AF65-F5344CB8AC3E}">
        <p14:creationId xmlns:p14="http://schemas.microsoft.com/office/powerpoint/2010/main" val="3895206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47B7EFE-16A2-499C-A16C-720E7A64C557}" type="slidenum">
              <a:rPr lang="en-US" smtClean="0"/>
              <a:t>1</a:t>
            </a:fld>
            <a:endParaRPr lang="en-US"/>
          </a:p>
        </p:txBody>
      </p:sp>
    </p:spTree>
    <p:extLst>
      <p:ext uri="{BB962C8B-B14F-4D97-AF65-F5344CB8AC3E}">
        <p14:creationId xmlns:p14="http://schemas.microsoft.com/office/powerpoint/2010/main" val="1222154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3B7134-F222-45ED-9EB7-C6123672272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07732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7B7EFE-16A2-499C-A16C-720E7A64C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701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7B7EFE-16A2-499C-A16C-720E7A64C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8682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Symbol" panose="05050102010706020507" pitchFamily="18" charset="2"/>
              <a:buNone/>
              <a:tabLst>
                <a:tab pos="228600" algn="l"/>
              </a:tabLst>
            </a:pPr>
            <a:r>
              <a:rPr lang="en-US" sz="1200">
                <a:effectLst/>
                <a:latin typeface="Calibri" panose="020F0502020204030204" pitchFamily="34" charset="0"/>
                <a:ea typeface="Calibri" panose="020F0502020204030204" pitchFamily="34" charset="0"/>
                <a:cs typeface="Times New Roman" panose="02020603050405020304" pitchFamily="18" charset="0"/>
              </a:rPr>
              <a:t>LINDSAY</a:t>
            </a:r>
          </a:p>
          <a:p>
            <a:pPr marL="0" marR="0" lvl="0" indent="0">
              <a:lnSpc>
                <a:spcPct val="107000"/>
              </a:lnSpc>
              <a:spcBef>
                <a:spcPts val="0"/>
              </a:spcBef>
              <a:spcAft>
                <a:spcPts val="800"/>
              </a:spcAft>
              <a:buFont typeface="Symbol" panose="05050102010706020507" pitchFamily="18" charset="2"/>
              <a:buNone/>
              <a:tabLst>
                <a:tab pos="2286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7B7EFE-16A2-499C-A16C-720E7A64C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7617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nSpc>
                <a:spcPct val="107000"/>
              </a:lnSpc>
              <a:spcBef>
                <a:spcPts val="0"/>
              </a:spcBef>
              <a:spcAft>
                <a:spcPts val="800"/>
              </a:spcAft>
              <a:buFont typeface="Symbol" panose="05050102010706020507" pitchFamily="18" charset="2"/>
              <a:buNone/>
              <a:tabLst>
                <a:tab pos="228600" algn="l"/>
              </a:tabLst>
            </a:pPr>
            <a:r>
              <a:rPr lang="en-US" sz="1200">
                <a:effectLst/>
                <a:latin typeface="Calibri" panose="020F0502020204030204" pitchFamily="34" charset="0"/>
                <a:ea typeface="Calibri" panose="020F0502020204030204" pitchFamily="34" charset="0"/>
                <a:cs typeface="Times New Roman" panose="02020603050405020304" pitchFamily="18" charset="0"/>
              </a:rPr>
              <a:t>LINDSAY</a:t>
            </a:r>
          </a:p>
          <a:p>
            <a:pPr marL="0" marR="0" lvl="0" indent="0">
              <a:lnSpc>
                <a:spcPct val="107000"/>
              </a:lnSpc>
              <a:spcBef>
                <a:spcPts val="0"/>
              </a:spcBef>
              <a:spcAft>
                <a:spcPts val="800"/>
              </a:spcAft>
              <a:buFont typeface="Symbol" panose="05050102010706020507" pitchFamily="18" charset="2"/>
              <a:buNone/>
              <a:tabLst>
                <a:tab pos="2286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47B7EFE-16A2-499C-A16C-720E7A64C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1680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35589-60CF-57E5-42C2-207BB13ECA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558E99-C1B9-3311-1B0E-43C8E23A49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11FA7F-BE2E-45A2-28EE-F0B40C35A301}"/>
              </a:ext>
            </a:extLst>
          </p:cNvPr>
          <p:cNvSpPr>
            <a:spLocks noGrp="1"/>
          </p:cNvSpPr>
          <p:nvPr>
            <p:ph type="body" idx="1"/>
          </p:nvPr>
        </p:nvSpPr>
        <p:spPr/>
        <p:txBody>
          <a:bodyPr/>
          <a:lstStyle/>
          <a:p>
            <a:pPr marL="0" marR="0" lvl="0" indent="0">
              <a:lnSpc>
                <a:spcPct val="107000"/>
              </a:lnSpc>
              <a:spcBef>
                <a:spcPts val="0"/>
              </a:spcBef>
              <a:spcAft>
                <a:spcPts val="800"/>
              </a:spcAft>
              <a:buFont typeface="Symbol" panose="05050102010706020507" pitchFamily="18" charset="2"/>
              <a:buNone/>
              <a:tabLst>
                <a:tab pos="2286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Symbol" panose="05050102010706020507" pitchFamily="18" charset="2"/>
              <a:buNone/>
              <a:tabLst>
                <a:tab pos="2286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en-US">
              <a:cs typeface="Calibri"/>
            </a:endParaRPr>
          </a:p>
        </p:txBody>
      </p:sp>
      <p:sp>
        <p:nvSpPr>
          <p:cNvPr id="5" name="Date Placeholder 4">
            <a:extLst>
              <a:ext uri="{FF2B5EF4-FFF2-40B4-BE49-F238E27FC236}">
                <a16:creationId xmlns:a16="http://schemas.microsoft.com/office/drawing/2014/main" id="{38068FBC-3C59-0436-BF38-F32C58BA88EA}"/>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609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FEB22-C1B9-6A96-AB32-F09D61454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0ACEF7-860E-515C-2CC1-041008413F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BA99E3-3262-9FF6-C2E0-14FFAE1FB733}"/>
              </a:ext>
            </a:extLst>
          </p:cNvPr>
          <p:cNvSpPr>
            <a:spLocks noGrp="1"/>
          </p:cNvSpPr>
          <p:nvPr>
            <p:ph type="body" idx="1"/>
          </p:nvPr>
        </p:nvSpPr>
        <p:spPr/>
        <p:txBody>
          <a:bodyPr/>
          <a:lstStyle/>
          <a:p>
            <a:pPr marL="0" marR="0" lvl="0" indent="0">
              <a:lnSpc>
                <a:spcPct val="107000"/>
              </a:lnSpc>
              <a:spcBef>
                <a:spcPts val="0"/>
              </a:spcBef>
              <a:spcAft>
                <a:spcPts val="800"/>
              </a:spcAft>
              <a:buFont typeface="Symbol" panose="05050102010706020507" pitchFamily="18" charset="2"/>
              <a:buNone/>
              <a:tabLst>
                <a:tab pos="2286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800"/>
              </a:spcAft>
              <a:buFont typeface="Symbol" panose="05050102010706020507" pitchFamily="18" charset="2"/>
              <a:buNone/>
              <a:tabLst>
                <a:tab pos="228600" algn="l"/>
              </a:tabLst>
            </a:pP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en-US">
              <a:cs typeface="Calibri"/>
            </a:endParaRPr>
          </a:p>
        </p:txBody>
      </p:sp>
      <p:sp>
        <p:nvSpPr>
          <p:cNvPr id="5" name="Date Placeholder 4">
            <a:extLst>
              <a:ext uri="{FF2B5EF4-FFF2-40B4-BE49-F238E27FC236}">
                <a16:creationId xmlns:a16="http://schemas.microsoft.com/office/drawing/2014/main" id="{24A26126-5CD4-5606-1652-BDA7C84F667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49844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rgbClr val="0E002C"/>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2"/>
          <a:stretch>
            <a:fillRect/>
          </a:stretch>
        </p:blipFill>
        <p:spPr>
          <a:xfrm>
            <a:off x="1807991" y="-2674211"/>
            <a:ext cx="3479800" cy="1638300"/>
          </a:xfrm>
          <a:prstGeom prst="rect">
            <a:avLst/>
          </a:prstGeom>
        </p:spPr>
      </p:pic>
      <p:cxnSp>
        <p:nvCxnSpPr>
          <p:cNvPr id="27" name="Straight Connector 26">
            <a:extLst>
              <a:ext uri="{FF2B5EF4-FFF2-40B4-BE49-F238E27FC236}">
                <a16:creationId xmlns:a16="http://schemas.microsoft.com/office/drawing/2014/main" id="{1172B027-574F-A144-9754-59A176D91EE1}"/>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7DD1975-D2B0-3B44-985E-756AC1206FE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3080DEE-EECD-A642-9A67-E4CBB0DB2D63}"/>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pic>
        <p:nvPicPr>
          <p:cNvPr id="3" name="Picture 2" descr="Logo&#10;&#10;Description automatically generated">
            <a:extLst>
              <a:ext uri="{FF2B5EF4-FFF2-40B4-BE49-F238E27FC236}">
                <a16:creationId xmlns:a16="http://schemas.microsoft.com/office/drawing/2014/main" id="{1E0AD104-31C6-CB49-B881-3DAE92C06B09}"/>
              </a:ext>
            </a:extLst>
          </p:cNvPr>
          <p:cNvPicPr>
            <a:picLocks noChangeAspect="1"/>
          </p:cNvPicPr>
          <p:nvPr userDrawn="1"/>
        </p:nvPicPr>
        <p:blipFill>
          <a:blip r:embed="rId2"/>
          <a:stretch>
            <a:fillRect/>
          </a:stretch>
        </p:blipFill>
        <p:spPr>
          <a:xfrm>
            <a:off x="1497872" y="3067758"/>
            <a:ext cx="3247732" cy="1529042"/>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8297408" y="3851103"/>
            <a:ext cx="4533891" cy="1193709"/>
          </a:xfrm>
          <a:prstGeom prst="rect">
            <a:avLst/>
          </a:prstGeom>
        </p:spPr>
        <p:txBody>
          <a:bodyPr/>
          <a:lstStyle>
            <a:lvl1pPr marL="0" indent="0" algn="l">
              <a:buNone/>
              <a:defRPr sz="1050" b="0" i="0" spc="300">
                <a:solidFill>
                  <a:srgbClr val="EF4136"/>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TITLE OF REPORT GOES HERE</a:t>
            </a:r>
            <a:br>
              <a:rPr lang="en-US"/>
            </a:br>
            <a:r>
              <a:rPr lang="en-US"/>
              <a:t>JANUARY 5, 2022</a:t>
            </a:r>
          </a:p>
        </p:txBody>
      </p:sp>
      <p:sp>
        <p:nvSpPr>
          <p:cNvPr id="7" name="Slide Number Placeholder 6">
            <a:extLst>
              <a:ext uri="{FF2B5EF4-FFF2-40B4-BE49-F238E27FC236}">
                <a16:creationId xmlns:a16="http://schemas.microsoft.com/office/drawing/2014/main" id="{EC7F04FF-4EE9-3246-9E13-EEA5EAB21A6B}"/>
              </a:ext>
            </a:extLst>
          </p:cNvPr>
          <p:cNvSpPr>
            <a:spLocks noGrp="1"/>
          </p:cNvSpPr>
          <p:nvPr>
            <p:ph type="sldNum" sz="quarter" idx="11"/>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1346220007"/>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sp>
        <p:nvSpPr>
          <p:cNvPr id="7" name="Slide Number Placeholder 6">
            <a:extLst>
              <a:ext uri="{FF2B5EF4-FFF2-40B4-BE49-F238E27FC236}">
                <a16:creationId xmlns:a16="http://schemas.microsoft.com/office/drawing/2014/main" id="{2E79D1D4-9CB9-164D-B45D-331EA2502B45}"/>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195454236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4" name="Straight Connector 13">
            <a:extLst>
              <a:ext uri="{FF2B5EF4-FFF2-40B4-BE49-F238E27FC236}">
                <a16:creationId xmlns:a16="http://schemas.microsoft.com/office/drawing/2014/main" id="{85F36691-FF03-C847-9A43-FF7F49D416A9}"/>
              </a:ext>
            </a:extLst>
          </p:cNvPr>
          <p:cNvCxnSpPr>
            <a:cxnSpLocks/>
          </p:cNvCxnSpPr>
          <p:nvPr userDrawn="1"/>
        </p:nvCxnSpPr>
        <p:spPr>
          <a:xfrm flipV="1">
            <a:off x="1511299"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34D20AC-37C4-D44C-BE20-2A05FEEFA52A}"/>
              </a:ext>
            </a:extLst>
          </p:cNvPr>
          <p:cNvCxnSpPr>
            <a:cxnSpLocks/>
          </p:cNvCxnSpPr>
          <p:nvPr userDrawn="1"/>
        </p:nvCxnSpPr>
        <p:spPr>
          <a:xfrm flipV="1">
            <a:off x="106934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7B04290-ED28-5346-89F2-611115F58DFF}"/>
              </a:ext>
            </a:extLst>
          </p:cNvPr>
          <p:cNvCxnSpPr>
            <a:cxnSpLocks/>
          </p:cNvCxnSpPr>
          <p:nvPr userDrawn="1"/>
        </p:nvCxnSpPr>
        <p:spPr>
          <a:xfrm flipV="1">
            <a:off x="59436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CB6D9DF7-8C88-1745-BBDE-C9563BD23239}"/>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122136542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EF4136"/>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DB1031DA-92B1-6344-97CA-7A877C38BAD3}"/>
              </a:ext>
            </a:extLst>
          </p:cNvPr>
          <p:cNvSpPr>
            <a:spLocks noGrp="1"/>
          </p:cNvSpPr>
          <p:nvPr>
            <p:ph type="sldNum" sz="quarter" idx="12"/>
          </p:nvPr>
        </p:nvSpPr>
        <p:spPr/>
        <p:txBody>
          <a:bodyPr/>
          <a:lstStyle/>
          <a:p>
            <a:fld id="{CFD73577-3C32-894E-B015-E423D30807B4}" type="slidenum">
              <a:rPr lang="en-US" smtClean="0"/>
              <a:t>‹#›</a:t>
            </a:fld>
            <a:endParaRPr lang="en-US"/>
          </a:p>
        </p:txBody>
      </p:sp>
    </p:spTree>
    <p:extLst>
      <p:ext uri="{BB962C8B-B14F-4D97-AF65-F5344CB8AC3E}">
        <p14:creationId xmlns:p14="http://schemas.microsoft.com/office/powerpoint/2010/main" val="1113989026"/>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rgbClr val="EF4136"/>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2715768" y="2916936"/>
            <a:ext cx="6757416"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2A21AC27-DE91-2340-9265-6F2AEC8F3DBD}"/>
              </a:ext>
            </a:extLst>
          </p:cNvPr>
          <p:cNvSpPr>
            <a:spLocks noGrp="1"/>
          </p:cNvSpPr>
          <p:nvPr>
            <p:ph type="sldNum" sz="quarter" idx="10"/>
          </p:nvPr>
        </p:nvSpPr>
        <p:spPr/>
        <p:txBody>
          <a:bodyPr/>
          <a:lstStyle/>
          <a:p>
            <a:fld id="{CFD73577-3C32-894E-B015-E423D30807B4}" type="slidenum">
              <a:rPr lang="en-US" smtClean="0"/>
              <a:pPr/>
              <a:t>‹#›</a:t>
            </a:fld>
            <a:endParaRPr lang="en-US"/>
          </a:p>
        </p:txBody>
      </p:sp>
    </p:spTree>
    <p:extLst>
      <p:ext uri="{BB962C8B-B14F-4D97-AF65-F5344CB8AC3E}">
        <p14:creationId xmlns:p14="http://schemas.microsoft.com/office/powerpoint/2010/main" val="4180425725"/>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4" name="Straight Connector 13">
            <a:extLst>
              <a:ext uri="{FF2B5EF4-FFF2-40B4-BE49-F238E27FC236}">
                <a16:creationId xmlns:a16="http://schemas.microsoft.com/office/drawing/2014/main" id="{85F36691-FF03-C847-9A43-FF7F49D416A9}"/>
              </a:ext>
            </a:extLst>
          </p:cNvPr>
          <p:cNvCxnSpPr>
            <a:cxnSpLocks/>
          </p:cNvCxnSpPr>
          <p:nvPr userDrawn="1"/>
        </p:nvCxnSpPr>
        <p:spPr>
          <a:xfrm flipV="1">
            <a:off x="1511299"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34D20AC-37C4-D44C-BE20-2A05FEEFA52A}"/>
              </a:ext>
            </a:extLst>
          </p:cNvPr>
          <p:cNvCxnSpPr>
            <a:cxnSpLocks/>
          </p:cNvCxnSpPr>
          <p:nvPr userDrawn="1"/>
        </p:nvCxnSpPr>
        <p:spPr>
          <a:xfrm flipV="1">
            <a:off x="106934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7B04290-ED28-5346-89F2-611115F58DFF}"/>
              </a:ext>
            </a:extLst>
          </p:cNvPr>
          <p:cNvCxnSpPr>
            <a:cxnSpLocks/>
          </p:cNvCxnSpPr>
          <p:nvPr userDrawn="1"/>
        </p:nvCxnSpPr>
        <p:spPr>
          <a:xfrm flipV="1">
            <a:off x="59436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CB6D9DF7-8C88-1745-BBDE-C9563BD23239}"/>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122136542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EF41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DB1031DA-92B1-6344-97CA-7A877C38BAD3}"/>
              </a:ext>
            </a:extLst>
          </p:cNvPr>
          <p:cNvSpPr>
            <a:spLocks noGrp="1"/>
          </p:cNvSpPr>
          <p:nvPr>
            <p:ph type="sldNum" sz="quarter" idx="12"/>
          </p:nvPr>
        </p:nvSpPr>
        <p:spPr/>
        <p:txBody>
          <a:bodyPr/>
          <a:lstStyle/>
          <a:p>
            <a:fld id="{CFD73577-3C32-894E-B015-E423D30807B4}"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111398902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rgbClr val="EF41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2715768" y="2916936"/>
            <a:ext cx="6757416"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2A21AC27-DE91-2340-9265-6F2AEC8F3DBD}"/>
              </a:ext>
            </a:extLst>
          </p:cNvPr>
          <p:cNvSpPr>
            <a:spLocks noGrp="1"/>
          </p:cNvSpPr>
          <p:nvPr>
            <p:ph type="sldNum" sz="quarter" idx="10"/>
          </p:nvPr>
        </p:nvSpPr>
        <p:spPr/>
        <p:txBody>
          <a:bodyPr/>
          <a:lstStyle/>
          <a:p>
            <a:fld id="{CFD73577-3C32-894E-B015-E423D30807B4}" type="slidenum">
              <a:rPr lang="en-US" smtClean="0"/>
              <a:pPr/>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418042572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rgbClr val="D2BAB4"/>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199D0A3A-3202-7B41-8B0F-AD62B707BD4C}"/>
              </a:ext>
            </a:extLst>
          </p:cNvPr>
          <p:cNvCxnSpPr>
            <a:cxnSpLocks/>
          </p:cNvCxnSpPr>
          <p:nvPr userDrawn="1"/>
        </p:nvCxnSpPr>
        <p:spPr>
          <a:xfrm flipV="1">
            <a:off x="1511299" y="0"/>
            <a:ext cx="0" cy="6858000"/>
          </a:xfrm>
          <a:prstGeom prst="line">
            <a:avLst/>
          </a:prstGeom>
          <a:ln w="12700">
            <a:solidFill>
              <a:srgbClr val="FFF7F0">
                <a:alpha val="22000"/>
              </a:srgbClr>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EC05D19-FEB4-C043-8545-F00F89AA1C54}"/>
              </a:ext>
            </a:extLst>
          </p:cNvPr>
          <p:cNvCxnSpPr>
            <a:cxnSpLocks/>
          </p:cNvCxnSpPr>
          <p:nvPr userDrawn="1"/>
        </p:nvCxnSpPr>
        <p:spPr>
          <a:xfrm flipV="1">
            <a:off x="10693400" y="0"/>
            <a:ext cx="0" cy="6858000"/>
          </a:xfrm>
          <a:prstGeom prst="line">
            <a:avLst/>
          </a:prstGeom>
          <a:ln w="12700">
            <a:solidFill>
              <a:srgbClr val="FFF7F0">
                <a:alpha val="22000"/>
              </a:srgb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FBF0CC3-C911-124C-AA27-DB7B04E2AF21}"/>
              </a:ext>
            </a:extLst>
          </p:cNvPr>
          <p:cNvCxnSpPr>
            <a:cxnSpLocks/>
          </p:cNvCxnSpPr>
          <p:nvPr userDrawn="1"/>
        </p:nvCxnSpPr>
        <p:spPr>
          <a:xfrm flipV="1">
            <a:off x="5943600" y="0"/>
            <a:ext cx="0" cy="6858000"/>
          </a:xfrm>
          <a:prstGeom prst="line">
            <a:avLst/>
          </a:prstGeom>
          <a:ln w="12700">
            <a:solidFill>
              <a:srgbClr val="FFF7F0">
                <a:alpha val="22000"/>
              </a:srgb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Shape&#10;&#10;Description automatically generated with medium confidence">
            <a:extLst>
              <a:ext uri="{FF2B5EF4-FFF2-40B4-BE49-F238E27FC236}">
                <a16:creationId xmlns:a16="http://schemas.microsoft.com/office/drawing/2014/main" id="{2DBAE7FF-6B1C-1642-9409-7BBA7BBCEDD6}"/>
              </a:ext>
            </a:extLst>
          </p:cNvPr>
          <p:cNvPicPr>
            <a:picLocks noChangeAspect="1"/>
          </p:cNvPicPr>
          <p:nvPr userDrawn="1"/>
        </p:nvPicPr>
        <p:blipFill>
          <a:blip r:embed="rId2"/>
          <a:stretch>
            <a:fillRect/>
          </a:stretch>
        </p:blipFill>
        <p:spPr>
          <a:xfrm>
            <a:off x="601714" y="5984014"/>
            <a:ext cx="1832994" cy="599803"/>
          </a:xfrm>
          <a:prstGeom prst="rect">
            <a:avLst/>
          </a:prstGeom>
        </p:spPr>
      </p:pic>
      <p:sp>
        <p:nvSpPr>
          <p:cNvPr id="6" name="Title 1">
            <a:extLst>
              <a:ext uri="{FF2B5EF4-FFF2-40B4-BE49-F238E27FC236}">
                <a16:creationId xmlns:a16="http://schemas.microsoft.com/office/drawing/2014/main" id="{331B25FC-CF5C-2049-A2B5-4169325C76E7}"/>
              </a:ext>
            </a:extLst>
          </p:cNvPr>
          <p:cNvSpPr>
            <a:spLocks noGrp="1"/>
          </p:cNvSpPr>
          <p:nvPr>
            <p:ph type="title" hasCustomPrompt="1"/>
          </p:nvPr>
        </p:nvSpPr>
        <p:spPr>
          <a:xfrm>
            <a:off x="2715985" y="2914876"/>
            <a:ext cx="6760029" cy="1028247"/>
          </a:xfrm>
          <a:prstGeom prst="rect">
            <a:avLst/>
          </a:prstGeom>
        </p:spPr>
        <p:txBody>
          <a:bodyPr/>
          <a:lstStyle>
            <a:lvl1pPr algn="ctr">
              <a:defRPr sz="2800" b="0" i="0">
                <a:solidFill>
                  <a:schemeClr val="tx1"/>
                </a:solidFill>
                <a:latin typeface="Merriweather" pitchFamily="2" charset="77"/>
              </a:defRPr>
            </a:lvl1pPr>
          </a:lstStyle>
          <a:p>
            <a:r>
              <a:rPr lang="en-US"/>
              <a:t>Click to edit Master </a:t>
            </a:r>
            <a:br>
              <a:rPr lang="en-US"/>
            </a:br>
            <a:r>
              <a:rPr lang="en-US"/>
              <a:t>On Two Lines</a:t>
            </a:r>
          </a:p>
        </p:txBody>
      </p:sp>
      <p:sp>
        <p:nvSpPr>
          <p:cNvPr id="4" name="Footer Placeholder 3">
            <a:extLst>
              <a:ext uri="{FF2B5EF4-FFF2-40B4-BE49-F238E27FC236}">
                <a16:creationId xmlns:a16="http://schemas.microsoft.com/office/drawing/2014/main" id="{E28FFAFD-3570-1A49-9CE3-8A624DCFBA15}"/>
              </a:ext>
            </a:extLst>
          </p:cNvPr>
          <p:cNvSpPr>
            <a:spLocks noGrp="1"/>
          </p:cNvSpPr>
          <p:nvPr>
            <p:ph type="ftr" sz="quarter" idx="10"/>
          </p:nvPr>
        </p:nvSpPr>
        <p:spPr>
          <a:xfrm>
            <a:off x="4038600" y="6356350"/>
            <a:ext cx="4114800" cy="365125"/>
          </a:xfrm>
          <a:prstGeom prst="rect">
            <a:avLst/>
          </a:prstGeom>
        </p:spPr>
        <p:txBody>
          <a:bodyPr/>
          <a:lstStyle>
            <a:lvl1pPr>
              <a:defRPr b="0" i="1">
                <a:latin typeface="Brush Script MT" panose="03060802040406070304" pitchFamily="66" charset="77"/>
              </a:defRPr>
            </a:lvl1pPr>
          </a:lstStyle>
          <a:p>
            <a:endParaRPr lang="en-US"/>
          </a:p>
        </p:txBody>
      </p:sp>
      <p:sp>
        <p:nvSpPr>
          <p:cNvPr id="5" name="Slide Number Placeholder 4">
            <a:extLst>
              <a:ext uri="{FF2B5EF4-FFF2-40B4-BE49-F238E27FC236}">
                <a16:creationId xmlns:a16="http://schemas.microsoft.com/office/drawing/2014/main" id="{F0EEA9C7-96E0-7A4A-9957-8216D083A590}"/>
              </a:ext>
            </a:extLst>
          </p:cNvPr>
          <p:cNvSpPr>
            <a:spLocks noGrp="1"/>
          </p:cNvSpPr>
          <p:nvPr>
            <p:ph type="sldNum" sz="quarter" idx="11"/>
          </p:nvPr>
        </p:nvSpPr>
        <p:spPr/>
        <p:txBody>
          <a:bodyPr/>
          <a:lstStyle>
            <a:lvl1pPr>
              <a:defRPr>
                <a:solidFill>
                  <a:schemeClr val="tx1"/>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3477912500"/>
      </p:ext>
    </p:extLst>
  </p:cSld>
  <p:clrMapOvr>
    <a:masterClrMapping/>
  </p:clrMapOvr>
  <p:hf hdr="0" ftr="0" dt="0"/>
  <p:extLst>
    <p:ext uri="{DCECCB84-F9BA-43D5-87BE-67443E8EF086}">
      <p15:sldGuideLst xmlns:p15="http://schemas.microsoft.com/office/powerpoint/2012/main">
        <p15:guide id="1" orient="horz" pos="936">
          <p15:clr>
            <a:srgbClr val="FBAE40"/>
          </p15:clr>
        </p15:guide>
        <p15:guide id="2" pos="408">
          <p15:clr>
            <a:srgbClr val="FBAE40"/>
          </p15:clr>
        </p15:guide>
        <p15:guide id="3" orient="horz" pos="384">
          <p15:clr>
            <a:srgbClr val="FBAE40"/>
          </p15:clr>
        </p15:guide>
        <p15:guide id="4" orient="horz" pos="672">
          <p15:clr>
            <a:srgbClr val="FBAE40"/>
          </p15:clr>
        </p15:guide>
        <p15:guide id="5" pos="72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rgbClr val="0E002C"/>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2715985" y="2914876"/>
            <a:ext cx="6760029"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3274C218-9DAF-7746-979B-EA77A8BCACE9}"/>
              </a:ext>
            </a:extLst>
          </p:cNvPr>
          <p:cNvSpPr>
            <a:spLocks noGrp="1"/>
          </p:cNvSpPr>
          <p:nvPr>
            <p:ph type="sldNum" sz="quarter" idx="11"/>
          </p:nvPr>
        </p:nvSpPr>
        <p:spPr/>
        <p:txBody>
          <a:bodyPr/>
          <a:lstStyle/>
          <a:p>
            <a:fld id="{CFD73577-3C32-894E-B015-E423D30807B4}" type="slidenum">
              <a:rPr lang="en-US" smtClean="0"/>
              <a:t>‹#›</a:t>
            </a:fld>
            <a:endParaRPr lang="en-US"/>
          </a:p>
        </p:txBody>
      </p:sp>
    </p:spTree>
    <p:extLst>
      <p:ext uri="{BB962C8B-B14F-4D97-AF65-F5344CB8AC3E}">
        <p14:creationId xmlns:p14="http://schemas.microsoft.com/office/powerpoint/2010/main" val="1277990543"/>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rgbClr val="0E002C"/>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170483E2-676B-054D-AD83-D4C5CD598BC2}"/>
              </a:ext>
            </a:extLst>
          </p:cNvPr>
          <p:cNvSpPr>
            <a:spLocks noGrp="1"/>
          </p:cNvSpPr>
          <p:nvPr>
            <p:ph type="sldNum" sz="quarter" idx="11"/>
          </p:nvPr>
        </p:nvSpPr>
        <p:spPr/>
        <p:txBody>
          <a:bodyPr/>
          <a:lstStyle/>
          <a:p>
            <a:fld id="{CFD73577-3C32-894E-B015-E423D30807B4}" type="slidenum">
              <a:rPr lang="en-US" smtClean="0"/>
              <a:t>‹#›</a:t>
            </a:fld>
            <a:endParaRPr lang="en-US"/>
          </a:p>
        </p:txBody>
      </p:sp>
    </p:spTree>
    <p:extLst>
      <p:ext uri="{BB962C8B-B14F-4D97-AF65-F5344CB8AC3E}">
        <p14:creationId xmlns:p14="http://schemas.microsoft.com/office/powerpoint/2010/main" val="94823035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rgbClr val="0E002C"/>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3676654" y="3695902"/>
            <a:ext cx="4533891" cy="613516"/>
          </a:xfrm>
          <a:prstGeom prst="rect">
            <a:avLst/>
          </a:prstGeom>
        </p:spPr>
        <p:txBody>
          <a:bodyPr anchor="b"/>
          <a:lstStyle>
            <a:lvl1pPr algn="ctr">
              <a:defRPr sz="2400" b="0" i="1" spc="0">
                <a:solidFill>
                  <a:srgbClr val="EF4136"/>
                </a:solidFill>
                <a:latin typeface="Merriweather" pitchFamily="2" charset="77"/>
                <a:ea typeface="Whyte" panose="020B0004050101020103" pitchFamily="34" charset="77"/>
              </a:defRPr>
            </a:lvl1pPr>
          </a:lstStyle>
          <a:p>
            <a:r>
              <a:rPr lang="en-US"/>
              <a:t>Title of report or </a:t>
            </a:r>
            <a:br>
              <a:rPr lang="en-US"/>
            </a:br>
            <a:r>
              <a:rPr lang="en-US"/>
              <a:t>presentation</a:t>
            </a:r>
          </a:p>
        </p:txBody>
      </p:sp>
      <p:cxnSp>
        <p:nvCxnSpPr>
          <p:cNvPr id="4" name="Straight Connector 3">
            <a:extLst>
              <a:ext uri="{FF2B5EF4-FFF2-40B4-BE49-F238E27FC236}">
                <a16:creationId xmlns:a16="http://schemas.microsoft.com/office/drawing/2014/main" id="{20DDACAC-0751-624E-A685-36ED7DD44E84}"/>
              </a:ext>
            </a:extLst>
          </p:cNvPr>
          <p:cNvCxnSpPr>
            <a:cxnSpLocks/>
          </p:cNvCxnSpPr>
          <p:nvPr userDrawn="1"/>
        </p:nvCxnSpPr>
        <p:spPr>
          <a:xfrm>
            <a:off x="4279899" y="4315585"/>
            <a:ext cx="3449208"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2"/>
          <a:stretch>
            <a:fillRect/>
          </a:stretch>
        </p:blipFill>
        <p:spPr>
          <a:xfrm>
            <a:off x="1807991" y="-2674211"/>
            <a:ext cx="3479800" cy="1638300"/>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3676654" y="4397544"/>
            <a:ext cx="4533891" cy="1193709"/>
          </a:xfrm>
          <a:prstGeom prst="rect">
            <a:avLst/>
          </a:prstGeom>
        </p:spPr>
        <p:txBody>
          <a:bodyPr/>
          <a:lstStyle>
            <a:lvl1pPr marL="0" indent="0" algn="ctr">
              <a:buNone/>
              <a:defRPr sz="1400" b="0" i="0" spc="300">
                <a:solidFill>
                  <a:srgbClr val="EF4136"/>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JANUARY 5, 2022</a:t>
            </a:r>
          </a:p>
        </p:txBody>
      </p:sp>
      <p:cxnSp>
        <p:nvCxnSpPr>
          <p:cNvPr id="27" name="Straight Connector 26">
            <a:extLst>
              <a:ext uri="{FF2B5EF4-FFF2-40B4-BE49-F238E27FC236}">
                <a16:creationId xmlns:a16="http://schemas.microsoft.com/office/drawing/2014/main" id="{1172B027-574F-A144-9754-59A176D91EE1}"/>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7DD1975-D2B0-3B44-985E-756AC1206FE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3080DEE-EECD-A642-9A67-E4CBB0DB2D63}"/>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pic>
        <p:nvPicPr>
          <p:cNvPr id="31" name="Picture 30" descr="Logo&#10;&#10;Description automatically generated">
            <a:extLst>
              <a:ext uri="{FF2B5EF4-FFF2-40B4-BE49-F238E27FC236}">
                <a16:creationId xmlns:a16="http://schemas.microsoft.com/office/drawing/2014/main" id="{8401B7FE-EC02-AA4F-8C88-ECA93BB7E158}"/>
              </a:ext>
            </a:extLst>
          </p:cNvPr>
          <p:cNvPicPr>
            <a:picLocks noChangeAspect="1"/>
          </p:cNvPicPr>
          <p:nvPr userDrawn="1"/>
        </p:nvPicPr>
        <p:blipFill rotWithShape="1">
          <a:blip r:embed="rId3"/>
          <a:srcRect r="1913" b="27595"/>
          <a:stretch/>
        </p:blipFill>
        <p:spPr>
          <a:xfrm>
            <a:off x="4330700" y="1386686"/>
            <a:ext cx="3225800" cy="1364414"/>
          </a:xfrm>
          <a:prstGeom prst="rect">
            <a:avLst/>
          </a:prstGeom>
        </p:spPr>
      </p:pic>
      <p:sp>
        <p:nvSpPr>
          <p:cNvPr id="5" name="Slide Number Placeholder 4">
            <a:extLst>
              <a:ext uri="{FF2B5EF4-FFF2-40B4-BE49-F238E27FC236}">
                <a16:creationId xmlns:a16="http://schemas.microsoft.com/office/drawing/2014/main" id="{F019BD98-19AC-E04D-B0F0-2E247AD591D2}"/>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992136189"/>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rgbClr val="0E002C"/>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2715985" y="2914876"/>
            <a:ext cx="6760029"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3274C218-9DAF-7746-979B-EA77A8BCACE9}"/>
              </a:ext>
            </a:extLst>
          </p:cNvPr>
          <p:cNvSpPr>
            <a:spLocks noGrp="1"/>
          </p:cNvSpPr>
          <p:nvPr>
            <p:ph type="sldNum" sz="quarter" idx="11"/>
          </p:nvPr>
        </p:nvSpPr>
        <p:spPr/>
        <p:txBody>
          <a:bodyPr/>
          <a:lstStyle/>
          <a:p>
            <a:fld id="{CFD73577-3C32-894E-B015-E423D30807B4}"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1277990543"/>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rgbClr val="0E002C"/>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170483E2-676B-054D-AD83-D4C5CD598BC2}"/>
              </a:ext>
            </a:extLst>
          </p:cNvPr>
          <p:cNvSpPr>
            <a:spLocks noGrp="1"/>
          </p:cNvSpPr>
          <p:nvPr>
            <p:ph type="sldNum" sz="quarter" idx="11"/>
          </p:nvPr>
        </p:nvSpPr>
        <p:spPr/>
        <p:txBody>
          <a:bodyPr/>
          <a:lstStyle/>
          <a:p>
            <a:fld id="{CFD73577-3C32-894E-B015-E423D30807B4}"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948230357"/>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80DCDB2-8B99-4EDE-95F2-2883BFC777CA}" type="slidenum">
              <a:rPr lang="en-US"/>
              <a:pPr>
                <a:defRPr/>
              </a:pPr>
              <a:t>‹#›</a:t>
            </a:fld>
            <a:endParaRPr lang="en-US"/>
          </a:p>
        </p:txBody>
      </p:sp>
    </p:spTree>
    <p:extLst>
      <p:ext uri="{BB962C8B-B14F-4D97-AF65-F5344CB8AC3E}">
        <p14:creationId xmlns:p14="http://schemas.microsoft.com/office/powerpoint/2010/main" val="11344933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DBFFCE27-9C6E-4609-BA3B-6EE0134D0792}" type="slidenum">
              <a:rPr lang="en-US"/>
              <a:pPr>
                <a:defRPr/>
              </a:pPr>
              <a:t>‹#›</a:t>
            </a:fld>
            <a:endParaRPr lang="en-US"/>
          </a:p>
        </p:txBody>
      </p:sp>
    </p:spTree>
    <p:extLst>
      <p:ext uri="{BB962C8B-B14F-4D97-AF65-F5344CB8AC3E}">
        <p14:creationId xmlns:p14="http://schemas.microsoft.com/office/powerpoint/2010/main" val="162966939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EA3EB3F2-6802-4367-9A14-6175DD078903}" type="slidenum">
              <a:rPr lang="en-US"/>
              <a:pPr>
                <a:defRPr/>
              </a:pPr>
              <a:t>‹#›</a:t>
            </a:fld>
            <a:endParaRPr lang="en-US"/>
          </a:p>
        </p:txBody>
      </p:sp>
    </p:spTree>
    <p:extLst>
      <p:ext uri="{BB962C8B-B14F-4D97-AF65-F5344CB8AC3E}">
        <p14:creationId xmlns:p14="http://schemas.microsoft.com/office/powerpoint/2010/main" val="576756262"/>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Picture with Caption">
    <p:spTree>
      <p:nvGrpSpPr>
        <p:cNvPr id="1" name=""/>
        <p:cNvGrpSpPr/>
        <p:nvPr/>
      </p:nvGrpSpPr>
      <p:grpSpPr>
        <a:xfrm>
          <a:off x="0" y="0"/>
          <a:ext cx="0" cy="0"/>
          <a:chOff x="0" y="0"/>
          <a:chExt cx="0" cy="0"/>
        </a:xfrm>
      </p:grpSpPr>
      <p:cxnSp>
        <p:nvCxnSpPr>
          <p:cNvPr id="7" name="Straight Connector 6"/>
          <p:cNvCxnSpPr/>
          <p:nvPr userDrawn="1"/>
        </p:nvCxnSpPr>
        <p:spPr>
          <a:xfrm>
            <a:off x="1117600" y="1219200"/>
            <a:ext cx="9941984" cy="0"/>
          </a:xfrm>
          <a:prstGeom prst="line">
            <a:avLst/>
          </a:prstGeom>
          <a:ln>
            <a:solidFill>
              <a:srgbClr val="EF4136"/>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p:nvPr>
        </p:nvSpPr>
        <p:spPr>
          <a:xfrm>
            <a:off x="1117601" y="506448"/>
            <a:ext cx="9941768" cy="512961"/>
          </a:xfrm>
        </p:spPr>
        <p:txBody>
          <a:bodyPr anchor="b"/>
          <a:lstStyle>
            <a:lvl1pPr algn="l">
              <a:defRPr sz="3600" b="0"/>
            </a:lvl1pPr>
          </a:lstStyle>
          <a:p>
            <a:r>
              <a:rPr lang="en-US"/>
              <a:t>Click to edit Master title style</a:t>
            </a:r>
          </a:p>
        </p:txBody>
      </p:sp>
      <p:sp>
        <p:nvSpPr>
          <p:cNvPr id="3" name="Picture Placeholder 2"/>
          <p:cNvSpPr>
            <a:spLocks noGrp="1"/>
          </p:cNvSpPr>
          <p:nvPr>
            <p:ph type="pic" idx="1"/>
          </p:nvPr>
        </p:nvSpPr>
        <p:spPr>
          <a:xfrm>
            <a:off x="1117601" y="1551012"/>
            <a:ext cx="5826825" cy="492443"/>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15" name="Text Placeholder 14"/>
          <p:cNvSpPr>
            <a:spLocks noGrp="1"/>
          </p:cNvSpPr>
          <p:nvPr>
            <p:ph type="body" sz="quarter" idx="13"/>
          </p:nvPr>
        </p:nvSpPr>
        <p:spPr>
          <a:xfrm>
            <a:off x="7154270" y="1551012"/>
            <a:ext cx="3905100" cy="12772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16"/>
          <p:cNvSpPr>
            <a:spLocks noGrp="1"/>
          </p:cNvSpPr>
          <p:nvPr>
            <p:ph type="body" sz="quarter" idx="14"/>
          </p:nvPr>
        </p:nvSpPr>
        <p:spPr>
          <a:xfrm>
            <a:off x="6436890" y="4097178"/>
            <a:ext cx="3079965" cy="523220"/>
          </a:xfrm>
          <a:ln>
            <a:solidFill>
              <a:srgbClr val="EF4136"/>
            </a:solidFill>
          </a:ln>
        </p:spPr>
        <p:txBody>
          <a:bodyPr lIns="182880" tIns="182880" rIns="182880" bIns="182880" anchorCtr="1"/>
          <a:lstStyle>
            <a:lvl1pPr>
              <a:defRPr sz="1000" baseline="0">
                <a:solidFill>
                  <a:srgbClr val="EF4136"/>
                </a:solidFill>
              </a:defRPr>
            </a:lvl1pPr>
          </a:lstStyle>
          <a:p>
            <a:pPr lvl="0"/>
            <a:r>
              <a:rPr lang="en-US"/>
              <a:t>Click to edit Master text styles</a:t>
            </a:r>
          </a:p>
        </p:txBody>
      </p:sp>
      <p:sp>
        <p:nvSpPr>
          <p:cNvPr id="19" name="Text Placeholder 18"/>
          <p:cNvSpPr>
            <a:spLocks noGrp="1"/>
          </p:cNvSpPr>
          <p:nvPr>
            <p:ph type="body" sz="quarter" idx="15"/>
          </p:nvPr>
        </p:nvSpPr>
        <p:spPr>
          <a:xfrm>
            <a:off x="1117600" y="5190815"/>
            <a:ext cx="9941984" cy="153888"/>
          </a:xfrm>
        </p:spPr>
        <p:txBody>
          <a:bodyPr/>
          <a:lstStyle>
            <a:lvl1pPr>
              <a:defRPr sz="1000">
                <a:solidFill>
                  <a:srgbClr val="7F7F7F"/>
                </a:solidFill>
              </a:defRPr>
            </a:lvl1pPr>
          </a:lstStyle>
          <a:p>
            <a:pPr lvl="0"/>
            <a:r>
              <a:rPr lang="en-US"/>
              <a:t>Click to edit Master text styles</a:t>
            </a:r>
          </a:p>
        </p:txBody>
      </p:sp>
      <p:sp>
        <p:nvSpPr>
          <p:cNvPr id="8" name="Slide Number Placeholder 6"/>
          <p:cNvSpPr>
            <a:spLocks noGrp="1"/>
          </p:cNvSpPr>
          <p:nvPr>
            <p:ph type="sldNum" sz="quarter" idx="16"/>
          </p:nvPr>
        </p:nvSpPr>
        <p:spPr/>
        <p:txBody>
          <a:bodyPr/>
          <a:lstStyle>
            <a:lvl1pPr>
              <a:defRPr/>
            </a:lvl1pPr>
          </a:lstStyle>
          <a:p>
            <a:pPr>
              <a:defRPr/>
            </a:pPr>
            <a:fld id="{183AF07E-748C-45F3-AD4D-8333E923F283}" type="slidenum">
              <a:rPr lang="en-US"/>
              <a:pPr>
                <a:defRPr/>
              </a:pPr>
              <a:t>‹#›</a:t>
            </a:fld>
            <a:endParaRPr lang="en-US"/>
          </a:p>
        </p:txBody>
      </p:sp>
    </p:spTree>
    <p:extLst>
      <p:ext uri="{BB962C8B-B14F-4D97-AF65-F5344CB8AC3E}">
        <p14:creationId xmlns:p14="http://schemas.microsoft.com/office/powerpoint/2010/main" val="1112089700"/>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117600" y="1219200"/>
            <a:ext cx="9941984" cy="0"/>
          </a:xfrm>
          <a:prstGeom prst="line">
            <a:avLst/>
          </a:prstGeom>
          <a:ln>
            <a:solidFill>
              <a:srgbClr val="EF4136"/>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ctrTitle"/>
          </p:nvPr>
        </p:nvSpPr>
        <p:spPr>
          <a:xfrm>
            <a:off x="1117600" y="503865"/>
            <a:ext cx="9941768" cy="512961"/>
          </a:xfrm>
        </p:spPr>
        <p:txBody>
          <a:bodyPr/>
          <a:lstStyle/>
          <a:p>
            <a:r>
              <a:rPr lang="en-US"/>
              <a:t>Click to edit Master title style</a:t>
            </a:r>
          </a:p>
        </p:txBody>
      </p:sp>
      <p:sp>
        <p:nvSpPr>
          <p:cNvPr id="3" name="Subtitle 2"/>
          <p:cNvSpPr>
            <a:spLocks noGrp="1"/>
          </p:cNvSpPr>
          <p:nvPr>
            <p:ph type="subTitle" idx="1"/>
          </p:nvPr>
        </p:nvSpPr>
        <p:spPr>
          <a:xfrm>
            <a:off x="1117600" y="1609258"/>
            <a:ext cx="8534400" cy="246221"/>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0872D62D-F081-430A-AB22-13417E26FBF9}" type="slidenum">
              <a:rPr lang="en-US"/>
              <a:pPr>
                <a:defRPr/>
              </a:pPr>
              <a:t>‹#›</a:t>
            </a:fld>
            <a:endParaRPr lang="en-US"/>
          </a:p>
        </p:txBody>
      </p:sp>
    </p:spTree>
    <p:extLst>
      <p:ext uri="{BB962C8B-B14F-4D97-AF65-F5344CB8AC3E}">
        <p14:creationId xmlns:p14="http://schemas.microsoft.com/office/powerpoint/2010/main" val="1832544885"/>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rgbClr val="0E002C"/>
        </a:solid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2"/>
          <a:stretch>
            <a:fillRect/>
          </a:stretch>
        </p:blipFill>
        <p:spPr>
          <a:xfrm>
            <a:off x="1807991" y="-2674211"/>
            <a:ext cx="3479800" cy="1638300"/>
          </a:xfrm>
          <a:prstGeom prst="rect">
            <a:avLst/>
          </a:prstGeom>
        </p:spPr>
      </p:pic>
      <p:cxnSp>
        <p:nvCxnSpPr>
          <p:cNvPr id="27" name="Straight Connector 26">
            <a:extLst>
              <a:ext uri="{FF2B5EF4-FFF2-40B4-BE49-F238E27FC236}">
                <a16:creationId xmlns:a16="http://schemas.microsoft.com/office/drawing/2014/main" id="{1172B027-574F-A144-9754-59A176D91EE1}"/>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7DD1975-D2B0-3B44-985E-756AC1206FE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3080DEE-EECD-A642-9A67-E4CBB0DB2D63}"/>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pic>
        <p:nvPicPr>
          <p:cNvPr id="3" name="Picture 2" descr="Logo&#10;&#10;Description automatically generated">
            <a:extLst>
              <a:ext uri="{FF2B5EF4-FFF2-40B4-BE49-F238E27FC236}">
                <a16:creationId xmlns:a16="http://schemas.microsoft.com/office/drawing/2014/main" id="{1E0AD104-31C6-CB49-B881-3DAE92C06B09}"/>
              </a:ext>
            </a:extLst>
          </p:cNvPr>
          <p:cNvPicPr>
            <a:picLocks noChangeAspect="1"/>
          </p:cNvPicPr>
          <p:nvPr userDrawn="1"/>
        </p:nvPicPr>
        <p:blipFill>
          <a:blip r:embed="rId2"/>
          <a:stretch>
            <a:fillRect/>
          </a:stretch>
        </p:blipFill>
        <p:spPr>
          <a:xfrm>
            <a:off x="1497872" y="3067758"/>
            <a:ext cx="3247732" cy="1529042"/>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8297408" y="3851103"/>
            <a:ext cx="4533891" cy="1193709"/>
          </a:xfrm>
          <a:prstGeom prst="rect">
            <a:avLst/>
          </a:prstGeom>
        </p:spPr>
        <p:txBody>
          <a:bodyPr/>
          <a:lstStyle>
            <a:lvl1pPr marL="0" indent="0" algn="l">
              <a:buNone/>
              <a:defRPr sz="1050" b="0" i="0" spc="300">
                <a:solidFill>
                  <a:srgbClr val="EF4136"/>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TITLE OF REPORT GOES HERE</a:t>
            </a:r>
            <a:br>
              <a:rPr lang="en-US"/>
            </a:br>
            <a:r>
              <a:rPr lang="en-US"/>
              <a:t>JANUARY 5, 2022</a:t>
            </a:r>
          </a:p>
        </p:txBody>
      </p:sp>
      <p:sp>
        <p:nvSpPr>
          <p:cNvPr id="7" name="Slide Number Placeholder 6">
            <a:extLst>
              <a:ext uri="{FF2B5EF4-FFF2-40B4-BE49-F238E27FC236}">
                <a16:creationId xmlns:a16="http://schemas.microsoft.com/office/drawing/2014/main" id="{EC7F04FF-4EE9-3246-9E13-EEA5EAB21A6B}"/>
              </a:ext>
            </a:extLst>
          </p:cNvPr>
          <p:cNvSpPr>
            <a:spLocks noGrp="1"/>
          </p:cNvSpPr>
          <p:nvPr>
            <p:ph type="sldNum" sz="quarter" idx="11"/>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19557660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rgbClr val="0E002C"/>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3676654" y="3695902"/>
            <a:ext cx="4533891" cy="613516"/>
          </a:xfrm>
          <a:prstGeom prst="rect">
            <a:avLst/>
          </a:prstGeom>
        </p:spPr>
        <p:txBody>
          <a:bodyPr anchor="b"/>
          <a:lstStyle>
            <a:lvl1pPr algn="ctr">
              <a:defRPr sz="2400" b="0" i="1" spc="0">
                <a:solidFill>
                  <a:srgbClr val="EF4136"/>
                </a:solidFill>
                <a:latin typeface="Merriweather" pitchFamily="2" charset="77"/>
                <a:ea typeface="Whyte" panose="020B0004050101020103" pitchFamily="34" charset="77"/>
              </a:defRPr>
            </a:lvl1pPr>
          </a:lstStyle>
          <a:p>
            <a:r>
              <a:rPr lang="en-US"/>
              <a:t>Title of report or </a:t>
            </a:r>
            <a:br>
              <a:rPr lang="en-US"/>
            </a:br>
            <a:r>
              <a:rPr lang="en-US"/>
              <a:t>presentation</a:t>
            </a:r>
          </a:p>
        </p:txBody>
      </p:sp>
      <p:cxnSp>
        <p:nvCxnSpPr>
          <p:cNvPr id="4" name="Straight Connector 3">
            <a:extLst>
              <a:ext uri="{FF2B5EF4-FFF2-40B4-BE49-F238E27FC236}">
                <a16:creationId xmlns:a16="http://schemas.microsoft.com/office/drawing/2014/main" id="{20DDACAC-0751-624E-A685-36ED7DD44E84}"/>
              </a:ext>
            </a:extLst>
          </p:cNvPr>
          <p:cNvCxnSpPr>
            <a:cxnSpLocks/>
          </p:cNvCxnSpPr>
          <p:nvPr userDrawn="1"/>
        </p:nvCxnSpPr>
        <p:spPr>
          <a:xfrm>
            <a:off x="4279899" y="4315585"/>
            <a:ext cx="3449208"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2"/>
          <a:stretch>
            <a:fillRect/>
          </a:stretch>
        </p:blipFill>
        <p:spPr>
          <a:xfrm>
            <a:off x="1807991" y="-2674211"/>
            <a:ext cx="3479800" cy="1638300"/>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3676654" y="4397544"/>
            <a:ext cx="4533891" cy="1193709"/>
          </a:xfrm>
          <a:prstGeom prst="rect">
            <a:avLst/>
          </a:prstGeom>
        </p:spPr>
        <p:txBody>
          <a:bodyPr/>
          <a:lstStyle>
            <a:lvl1pPr marL="0" indent="0" algn="ctr">
              <a:buNone/>
              <a:defRPr sz="1400" b="0" i="0" spc="300">
                <a:solidFill>
                  <a:srgbClr val="EF4136"/>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JANUARY 5, 2022</a:t>
            </a:r>
          </a:p>
        </p:txBody>
      </p:sp>
      <p:cxnSp>
        <p:nvCxnSpPr>
          <p:cNvPr id="27" name="Straight Connector 26">
            <a:extLst>
              <a:ext uri="{FF2B5EF4-FFF2-40B4-BE49-F238E27FC236}">
                <a16:creationId xmlns:a16="http://schemas.microsoft.com/office/drawing/2014/main" id="{1172B027-574F-A144-9754-59A176D91EE1}"/>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7DD1975-D2B0-3B44-985E-756AC1206FE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C3080DEE-EECD-A642-9A67-E4CBB0DB2D63}"/>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pic>
        <p:nvPicPr>
          <p:cNvPr id="31" name="Picture 30" descr="Logo&#10;&#10;Description automatically generated">
            <a:extLst>
              <a:ext uri="{FF2B5EF4-FFF2-40B4-BE49-F238E27FC236}">
                <a16:creationId xmlns:a16="http://schemas.microsoft.com/office/drawing/2014/main" id="{8401B7FE-EC02-AA4F-8C88-ECA93BB7E158}"/>
              </a:ext>
            </a:extLst>
          </p:cNvPr>
          <p:cNvPicPr>
            <a:picLocks noChangeAspect="1"/>
          </p:cNvPicPr>
          <p:nvPr userDrawn="1"/>
        </p:nvPicPr>
        <p:blipFill rotWithShape="1">
          <a:blip r:embed="rId3"/>
          <a:srcRect r="1913" b="27595"/>
          <a:stretch/>
        </p:blipFill>
        <p:spPr>
          <a:xfrm>
            <a:off x="4330700" y="1386686"/>
            <a:ext cx="3225800" cy="1364414"/>
          </a:xfrm>
          <a:prstGeom prst="rect">
            <a:avLst/>
          </a:prstGeom>
        </p:spPr>
      </p:pic>
      <p:sp>
        <p:nvSpPr>
          <p:cNvPr id="5" name="Slide Number Placeholder 4">
            <a:extLst>
              <a:ext uri="{FF2B5EF4-FFF2-40B4-BE49-F238E27FC236}">
                <a16:creationId xmlns:a16="http://schemas.microsoft.com/office/drawing/2014/main" id="{F019BD98-19AC-E04D-B0F0-2E247AD591D2}"/>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4075206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rgbClr val="0E002C"/>
        </a:solidFill>
        <a:effectLst/>
      </p:bgPr>
    </p:bg>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C3080DEE-EECD-A642-9A67-E4CBB0DB2D63}"/>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20DDACAC-0751-624E-A685-36ED7DD44E84}"/>
              </a:ext>
            </a:extLst>
          </p:cNvPr>
          <p:cNvCxnSpPr>
            <a:cxnSpLocks/>
          </p:cNvCxnSpPr>
          <p:nvPr userDrawn="1"/>
        </p:nvCxnSpPr>
        <p:spPr>
          <a:xfrm>
            <a:off x="4279899" y="4315585"/>
            <a:ext cx="3449208"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2"/>
          <a:stretch>
            <a:fillRect/>
          </a:stretch>
        </p:blipFill>
        <p:spPr>
          <a:xfrm>
            <a:off x="1807991" y="-2674211"/>
            <a:ext cx="3479800" cy="1638300"/>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3676654" y="4397544"/>
            <a:ext cx="4533891" cy="1193709"/>
          </a:xfrm>
          <a:prstGeom prst="rect">
            <a:avLst/>
          </a:prstGeom>
        </p:spPr>
        <p:txBody>
          <a:bodyPr/>
          <a:lstStyle>
            <a:lvl1pPr marL="0" indent="0" algn="ctr">
              <a:buNone/>
              <a:defRPr sz="1400" b="0" i="0" spc="300">
                <a:solidFill>
                  <a:srgbClr val="EF4136"/>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JANUARY 5, 2022</a:t>
            </a:r>
          </a:p>
        </p:txBody>
      </p:sp>
      <p:cxnSp>
        <p:nvCxnSpPr>
          <p:cNvPr id="27" name="Straight Connector 26">
            <a:extLst>
              <a:ext uri="{FF2B5EF4-FFF2-40B4-BE49-F238E27FC236}">
                <a16:creationId xmlns:a16="http://schemas.microsoft.com/office/drawing/2014/main" id="{1172B027-574F-A144-9754-59A176D91EE1}"/>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7DD1975-D2B0-3B44-985E-756AC1206FE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pic>
        <p:nvPicPr>
          <p:cNvPr id="31" name="Picture 30" descr="Logo&#10;&#10;Description automatically generated">
            <a:extLst>
              <a:ext uri="{FF2B5EF4-FFF2-40B4-BE49-F238E27FC236}">
                <a16:creationId xmlns:a16="http://schemas.microsoft.com/office/drawing/2014/main" id="{8401B7FE-EC02-AA4F-8C88-ECA93BB7E158}"/>
              </a:ext>
            </a:extLst>
          </p:cNvPr>
          <p:cNvPicPr>
            <a:picLocks noChangeAspect="1"/>
          </p:cNvPicPr>
          <p:nvPr userDrawn="1"/>
        </p:nvPicPr>
        <p:blipFill rotWithShape="1">
          <a:blip r:embed="rId3"/>
          <a:srcRect r="1913" b="27595"/>
          <a:stretch/>
        </p:blipFill>
        <p:spPr>
          <a:xfrm>
            <a:off x="4330700" y="1386686"/>
            <a:ext cx="3225800" cy="1364414"/>
          </a:xfrm>
          <a:prstGeom prst="rect">
            <a:avLst/>
          </a:prstGeom>
        </p:spPr>
      </p:pic>
      <p:sp>
        <p:nvSpPr>
          <p:cNvPr id="5" name="Slide Number Placeholder 4">
            <a:extLst>
              <a:ext uri="{FF2B5EF4-FFF2-40B4-BE49-F238E27FC236}">
                <a16:creationId xmlns:a16="http://schemas.microsoft.com/office/drawing/2014/main" id="{F019BD98-19AC-E04D-B0F0-2E247AD591D2}"/>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3676654" y="3695902"/>
            <a:ext cx="4533891" cy="613516"/>
          </a:xfrm>
          <a:prstGeom prst="rect">
            <a:avLst/>
          </a:prstGeom>
        </p:spPr>
        <p:txBody>
          <a:bodyPr anchor="b"/>
          <a:lstStyle>
            <a:lvl1pPr algn="ctr">
              <a:defRPr sz="2400" b="0" i="1" spc="0">
                <a:solidFill>
                  <a:srgbClr val="EF4136"/>
                </a:solidFill>
                <a:latin typeface="Merriweather" pitchFamily="2" charset="77"/>
                <a:ea typeface="Whyte" panose="020B0004050101020103" pitchFamily="34" charset="77"/>
              </a:defRPr>
            </a:lvl1pPr>
          </a:lstStyle>
          <a:p>
            <a:r>
              <a:rPr lang="en-US"/>
              <a:t>Title of report or </a:t>
            </a:r>
            <a:br>
              <a:rPr lang="en-US"/>
            </a:br>
            <a:r>
              <a:rPr lang="en-US"/>
              <a:t>presentation</a:t>
            </a:r>
          </a:p>
        </p:txBody>
      </p:sp>
    </p:spTree>
    <p:extLst>
      <p:ext uri="{BB962C8B-B14F-4D97-AF65-F5344CB8AC3E}">
        <p14:creationId xmlns:p14="http://schemas.microsoft.com/office/powerpoint/2010/main" val="4026200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rgbClr val="0E002C"/>
        </a:solidFill>
        <a:effectLst/>
      </p:bgPr>
    </p:bg>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C3080DEE-EECD-A642-9A67-E4CBB0DB2D63}"/>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20DDACAC-0751-624E-A685-36ED7DD44E84}"/>
              </a:ext>
            </a:extLst>
          </p:cNvPr>
          <p:cNvCxnSpPr>
            <a:cxnSpLocks/>
          </p:cNvCxnSpPr>
          <p:nvPr userDrawn="1"/>
        </p:nvCxnSpPr>
        <p:spPr>
          <a:xfrm>
            <a:off x="4279899" y="4315585"/>
            <a:ext cx="3449208" cy="0"/>
          </a:xfrm>
          <a:prstGeom prst="line">
            <a:avLst/>
          </a:prstGeom>
          <a:ln w="12700"/>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2"/>
          <a:stretch>
            <a:fillRect/>
          </a:stretch>
        </p:blipFill>
        <p:spPr>
          <a:xfrm>
            <a:off x="1807991" y="-2674211"/>
            <a:ext cx="3479800" cy="1638300"/>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3676654" y="4397544"/>
            <a:ext cx="4533891" cy="1193709"/>
          </a:xfrm>
          <a:prstGeom prst="rect">
            <a:avLst/>
          </a:prstGeom>
        </p:spPr>
        <p:txBody>
          <a:bodyPr/>
          <a:lstStyle>
            <a:lvl1pPr marL="0" indent="0" algn="ctr">
              <a:buNone/>
              <a:defRPr sz="1400" b="0" i="0" spc="300">
                <a:solidFill>
                  <a:srgbClr val="EF4136"/>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JANUARY 5, 2022</a:t>
            </a:r>
          </a:p>
        </p:txBody>
      </p:sp>
      <p:cxnSp>
        <p:nvCxnSpPr>
          <p:cNvPr id="27" name="Straight Connector 26">
            <a:extLst>
              <a:ext uri="{FF2B5EF4-FFF2-40B4-BE49-F238E27FC236}">
                <a16:creationId xmlns:a16="http://schemas.microsoft.com/office/drawing/2014/main" id="{1172B027-574F-A144-9754-59A176D91EE1}"/>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27DD1975-D2B0-3B44-985E-756AC1206FE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pic>
        <p:nvPicPr>
          <p:cNvPr id="31" name="Picture 30" descr="Logo&#10;&#10;Description automatically generated">
            <a:extLst>
              <a:ext uri="{FF2B5EF4-FFF2-40B4-BE49-F238E27FC236}">
                <a16:creationId xmlns:a16="http://schemas.microsoft.com/office/drawing/2014/main" id="{8401B7FE-EC02-AA4F-8C88-ECA93BB7E158}"/>
              </a:ext>
            </a:extLst>
          </p:cNvPr>
          <p:cNvPicPr>
            <a:picLocks noChangeAspect="1"/>
          </p:cNvPicPr>
          <p:nvPr userDrawn="1"/>
        </p:nvPicPr>
        <p:blipFill rotWithShape="1">
          <a:blip r:embed="rId3"/>
          <a:srcRect r="1913" b="27595"/>
          <a:stretch/>
        </p:blipFill>
        <p:spPr>
          <a:xfrm>
            <a:off x="4330700" y="1386686"/>
            <a:ext cx="3225800" cy="1364414"/>
          </a:xfrm>
          <a:prstGeom prst="rect">
            <a:avLst/>
          </a:prstGeom>
        </p:spPr>
      </p:pic>
      <p:sp>
        <p:nvSpPr>
          <p:cNvPr id="5" name="Slide Number Placeholder 4">
            <a:extLst>
              <a:ext uri="{FF2B5EF4-FFF2-40B4-BE49-F238E27FC236}">
                <a16:creationId xmlns:a16="http://schemas.microsoft.com/office/drawing/2014/main" id="{F019BD98-19AC-E04D-B0F0-2E247AD591D2}"/>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3676654" y="3695902"/>
            <a:ext cx="4533891" cy="613516"/>
          </a:xfrm>
          <a:prstGeom prst="rect">
            <a:avLst/>
          </a:prstGeom>
        </p:spPr>
        <p:txBody>
          <a:bodyPr anchor="b"/>
          <a:lstStyle>
            <a:lvl1pPr algn="ctr">
              <a:defRPr sz="2400" b="0" i="1" spc="0">
                <a:solidFill>
                  <a:srgbClr val="EF4136"/>
                </a:solidFill>
                <a:latin typeface="Merriweather" pitchFamily="2" charset="77"/>
                <a:ea typeface="Whyte" panose="020B0004050101020103" pitchFamily="34" charset="77"/>
              </a:defRPr>
            </a:lvl1pPr>
          </a:lstStyle>
          <a:p>
            <a:r>
              <a:rPr lang="en-US"/>
              <a:t>Title of report or </a:t>
            </a:r>
            <a:br>
              <a:rPr lang="en-US"/>
            </a:br>
            <a:r>
              <a:rPr lang="en-US"/>
              <a:t>presentation</a:t>
            </a:r>
          </a:p>
        </p:txBody>
      </p:sp>
    </p:spTree>
    <p:extLst>
      <p:ext uri="{BB962C8B-B14F-4D97-AF65-F5344CB8AC3E}">
        <p14:creationId xmlns:p14="http://schemas.microsoft.com/office/powerpoint/2010/main" val="992136189"/>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7810500" y="2998594"/>
            <a:ext cx="3449208" cy="606983"/>
          </a:xfrm>
          <a:prstGeom prst="rect">
            <a:avLst/>
          </a:prstGeom>
        </p:spPr>
        <p:txBody>
          <a:bodyPr anchor="b"/>
          <a:lstStyle>
            <a:lvl1pPr algn="l">
              <a:defRPr sz="1400" b="0" i="1" spc="300">
                <a:solidFill>
                  <a:srgbClr val="D2BAB4"/>
                </a:solidFill>
                <a:latin typeface="Franklin Gothic Book" panose="020B0503020102020204" pitchFamily="34" charset="0"/>
                <a:ea typeface="Whyte" panose="020B0004050101020103" pitchFamily="34" charset="77"/>
              </a:defRPr>
            </a:lvl1pPr>
          </a:lstStyle>
          <a:p>
            <a:r>
              <a:rPr lang="en-US"/>
              <a:t>TITLE OF REPORT OR </a:t>
            </a:r>
            <a:br>
              <a:rPr lang="en-US"/>
            </a:br>
            <a:r>
              <a:rPr lang="en-US"/>
              <a:t>PRESENTATION</a:t>
            </a:r>
          </a:p>
        </p:txBody>
      </p:sp>
      <p:pic>
        <p:nvPicPr>
          <p:cNvPr id="9" name="Picture 8" descr="Logo&#10;&#10;Description automatically generated">
            <a:extLst>
              <a:ext uri="{FF2B5EF4-FFF2-40B4-BE49-F238E27FC236}">
                <a16:creationId xmlns:a16="http://schemas.microsoft.com/office/drawing/2014/main" id="{80E43B24-022A-514F-80AC-20C8A47B9D56}"/>
              </a:ext>
            </a:extLst>
          </p:cNvPr>
          <p:cNvPicPr>
            <a:picLocks noChangeAspect="1"/>
          </p:cNvPicPr>
          <p:nvPr userDrawn="1"/>
        </p:nvPicPr>
        <p:blipFill rotWithShape="1">
          <a:blip r:embed="rId2"/>
          <a:srcRect b="6289"/>
          <a:stretch/>
        </p:blipFill>
        <p:spPr>
          <a:xfrm>
            <a:off x="1092532" y="2727418"/>
            <a:ext cx="2881967" cy="1547501"/>
          </a:xfrm>
          <a:prstGeom prst="rect">
            <a:avLst/>
          </a:prstGeom>
        </p:spPr>
      </p:pic>
      <p:cxnSp>
        <p:nvCxnSpPr>
          <p:cNvPr id="4" name="Straight Connector 3">
            <a:extLst>
              <a:ext uri="{FF2B5EF4-FFF2-40B4-BE49-F238E27FC236}">
                <a16:creationId xmlns:a16="http://schemas.microsoft.com/office/drawing/2014/main" id="{20DDACAC-0751-624E-A685-36ED7DD44E84}"/>
              </a:ext>
            </a:extLst>
          </p:cNvPr>
          <p:cNvCxnSpPr>
            <a:cxnSpLocks/>
          </p:cNvCxnSpPr>
          <p:nvPr userDrawn="1"/>
        </p:nvCxnSpPr>
        <p:spPr>
          <a:xfrm>
            <a:off x="7810500" y="3731385"/>
            <a:ext cx="3449208" cy="0"/>
          </a:xfrm>
          <a:prstGeom prst="line">
            <a:avLst/>
          </a:prstGeom>
          <a:ln w="12700">
            <a:solidFill>
              <a:srgbClr val="D2BAB4"/>
            </a:solidFill>
          </a:ln>
          <a:effectLst/>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3"/>
          <a:stretch>
            <a:fillRect/>
          </a:stretch>
        </p:blipFill>
        <p:spPr>
          <a:xfrm>
            <a:off x="1807991" y="-2674211"/>
            <a:ext cx="3479800" cy="1638300"/>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7810500" y="3827237"/>
            <a:ext cx="3449208" cy="1180998"/>
          </a:xfrm>
          <a:prstGeom prst="rect">
            <a:avLst/>
          </a:prstGeom>
        </p:spPr>
        <p:txBody>
          <a:bodyPr/>
          <a:lstStyle>
            <a:lvl1pPr marL="0" indent="0" algn="l">
              <a:buNone/>
              <a:defRPr sz="1400" b="0" i="0" spc="300">
                <a:solidFill>
                  <a:srgbClr val="D2BAB4"/>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JANUARY 5, 2022</a:t>
            </a:r>
          </a:p>
        </p:txBody>
      </p:sp>
      <p:sp>
        <p:nvSpPr>
          <p:cNvPr id="5" name="Slide Number Placeholder 4">
            <a:extLst>
              <a:ext uri="{FF2B5EF4-FFF2-40B4-BE49-F238E27FC236}">
                <a16:creationId xmlns:a16="http://schemas.microsoft.com/office/drawing/2014/main" id="{A9C6F70D-242C-8A46-9B62-2827D2AD30A3}"/>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37044508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1" y="685800"/>
            <a:ext cx="4838700"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4838700"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sp>
        <p:nvSpPr>
          <p:cNvPr id="8" name="Slide Number Placeholder 7">
            <a:extLst>
              <a:ext uri="{FF2B5EF4-FFF2-40B4-BE49-F238E27FC236}">
                <a16:creationId xmlns:a16="http://schemas.microsoft.com/office/drawing/2014/main" id="{55C82713-CC47-8E4F-AA3D-3ED885C77841}"/>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41600930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2400" b="0" i="0">
                <a:latin typeface="Franklin Gothic Book" panose="020B0503020102020204" pitchFamily="34" charset="0"/>
                <a:ea typeface="Whyte Book" panose="020B0004050101020103" pitchFamily="34" charset="77"/>
              </a:defRPr>
            </a:lvl1pPr>
            <a:lvl2pPr marL="577850" indent="-284163">
              <a:spcBef>
                <a:spcPts val="1632"/>
              </a:spcBef>
              <a:spcAft>
                <a:spcPts val="600"/>
              </a:spcAft>
              <a:buFont typeface="+mj-lt"/>
              <a:buAutoNum type="arabicPeriod"/>
              <a:tabLst/>
              <a:defRPr sz="1800" b="0" i="0">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endParaRPr lang="en-US"/>
          </a:p>
        </p:txBody>
      </p:sp>
      <p:sp>
        <p:nvSpPr>
          <p:cNvPr id="9" name="Slide Number Placeholder 8">
            <a:extLst>
              <a:ext uri="{FF2B5EF4-FFF2-40B4-BE49-F238E27FC236}">
                <a16:creationId xmlns:a16="http://schemas.microsoft.com/office/drawing/2014/main" id="{1BB84A8C-5D27-D146-A869-F5CEAAC9815F}"/>
              </a:ext>
            </a:extLst>
          </p:cNvPr>
          <p:cNvSpPr>
            <a:spLocks noGrp="1"/>
          </p:cNvSpPr>
          <p:nvPr>
            <p:ph type="sldNum" sz="quarter" idx="11"/>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40276355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rgbClr val="0E002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pic>
        <p:nvPicPr>
          <p:cNvPr id="7" name="Picture 6" descr="Logo&#10;&#10;Description automatically generated">
            <a:extLst>
              <a:ext uri="{FF2B5EF4-FFF2-40B4-BE49-F238E27FC236}">
                <a16:creationId xmlns:a16="http://schemas.microsoft.com/office/drawing/2014/main" id="{D8707B28-A742-3D42-ADE9-E6E1A213F0D5}"/>
              </a:ext>
            </a:extLst>
          </p:cNvPr>
          <p:cNvPicPr>
            <a:picLocks noChangeAspect="1"/>
          </p:cNvPicPr>
          <p:nvPr userDrawn="1"/>
        </p:nvPicPr>
        <p:blipFill>
          <a:blip r:embed="rId2"/>
          <a:stretch>
            <a:fillRect/>
          </a:stretch>
        </p:blipFill>
        <p:spPr>
          <a:xfrm>
            <a:off x="601714" y="5984014"/>
            <a:ext cx="1832994" cy="599802"/>
          </a:xfrm>
          <a:prstGeom prst="rect">
            <a:avLst/>
          </a:prstGeom>
        </p:spPr>
      </p:pic>
      <p:cxnSp>
        <p:nvCxnSpPr>
          <p:cNvPr id="8" name="Straight Connector 7">
            <a:extLst>
              <a:ext uri="{FF2B5EF4-FFF2-40B4-BE49-F238E27FC236}">
                <a16:creationId xmlns:a16="http://schemas.microsoft.com/office/drawing/2014/main" id="{8107395A-12F5-AF4E-B29A-01BBABB9F22F}"/>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85CCF73-0362-B845-AB22-794A1C767D6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455780C-8738-274E-82ED-553DE478A118}"/>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12" name="Slide Number Placeholder 11">
            <a:extLst>
              <a:ext uri="{FF2B5EF4-FFF2-40B4-BE49-F238E27FC236}">
                <a16:creationId xmlns:a16="http://schemas.microsoft.com/office/drawing/2014/main" id="{107B8D0D-93E3-0B41-AFD2-450B24748BC1}"/>
              </a:ext>
            </a:extLst>
          </p:cNvPr>
          <p:cNvSpPr>
            <a:spLocks noGrp="1"/>
          </p:cNvSpPr>
          <p:nvPr>
            <p:ph type="sldNum" sz="quarter" idx="11"/>
          </p:nvPr>
        </p:nvSpPr>
        <p:spPr/>
        <p:txBody>
          <a:bodyPr/>
          <a:lstStyle/>
          <a:p>
            <a:fld id="{CFD73577-3C32-894E-B015-E423D30807B4}" type="slidenum">
              <a:rPr lang="en-US" smtClean="0"/>
              <a:pPr/>
              <a:t>‹#›</a:t>
            </a:fld>
            <a:endParaRPr lang="en-US"/>
          </a:p>
        </p:txBody>
      </p:sp>
    </p:spTree>
    <p:extLst>
      <p:ext uri="{BB962C8B-B14F-4D97-AF65-F5344CB8AC3E}">
        <p14:creationId xmlns:p14="http://schemas.microsoft.com/office/powerpoint/2010/main" val="12327668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_Custom Layout">
    <p:bg>
      <p:bgPr>
        <a:solidFill>
          <a:srgbClr val="0E002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8" name="Straight Connector 7">
            <a:extLst>
              <a:ext uri="{FF2B5EF4-FFF2-40B4-BE49-F238E27FC236}">
                <a16:creationId xmlns:a16="http://schemas.microsoft.com/office/drawing/2014/main" id="{8107395A-12F5-AF4E-B29A-01BBABB9F22F}"/>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85CCF73-0362-B845-AB22-794A1C767D6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455780C-8738-274E-82ED-553DE478A118}"/>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12" name="Slide Number Placeholder 11">
            <a:extLst>
              <a:ext uri="{FF2B5EF4-FFF2-40B4-BE49-F238E27FC236}">
                <a16:creationId xmlns:a16="http://schemas.microsoft.com/office/drawing/2014/main" id="{107B8D0D-93E3-0B41-AFD2-450B24748BC1}"/>
              </a:ext>
            </a:extLst>
          </p:cNvPr>
          <p:cNvSpPr>
            <a:spLocks noGrp="1"/>
          </p:cNvSpPr>
          <p:nvPr>
            <p:ph type="sldNum" sz="quarter" idx="11"/>
          </p:nvPr>
        </p:nvSpPr>
        <p:spPr/>
        <p:txBody>
          <a:bodyPr/>
          <a:lstStyle/>
          <a:p>
            <a:fld id="{CFD73577-3C32-894E-B015-E423D30807B4}" type="slidenum">
              <a:rPr lang="en-US" smtClean="0"/>
              <a:pPr/>
              <a:t>‹#›</a:t>
            </a:fld>
            <a:endParaRPr lang="en-US"/>
          </a:p>
        </p:txBody>
      </p:sp>
      <p:pic>
        <p:nvPicPr>
          <p:cNvPr id="7" name="Picture 6" descr="Logo&#10;&#10;Description automatically generated">
            <a:extLst>
              <a:ext uri="{FF2B5EF4-FFF2-40B4-BE49-F238E27FC236}">
                <a16:creationId xmlns:a16="http://schemas.microsoft.com/office/drawing/2014/main" id="{D8707B28-A742-3D42-ADE9-E6E1A213F0D5}"/>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32157640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C8FAEC-E500-1840-8A82-0F55BDDDE704}"/>
              </a:ext>
            </a:extLst>
          </p:cNvPr>
          <p:cNvSpPr/>
          <p:nvPr userDrawn="1"/>
        </p:nvSpPr>
        <p:spPr>
          <a:xfrm>
            <a:off x="0" y="0"/>
            <a:ext cx="6096001" cy="6858000"/>
          </a:xfrm>
          <a:prstGeom prst="rect">
            <a:avLst/>
          </a:prstGeom>
          <a:solidFill>
            <a:srgbClr val="0E00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1">
              <a:latin typeface="Brush Script MT" panose="03060802040406070304" pitchFamily="66" charset="77"/>
            </a:endParaRPr>
          </a:p>
        </p:txBody>
      </p:sp>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1" y="685800"/>
            <a:ext cx="5016500"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5016500"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pic>
        <p:nvPicPr>
          <p:cNvPr id="7" name="Picture 6" descr="Logo&#10;&#10;Description automatically generated">
            <a:extLst>
              <a:ext uri="{FF2B5EF4-FFF2-40B4-BE49-F238E27FC236}">
                <a16:creationId xmlns:a16="http://schemas.microsoft.com/office/drawing/2014/main" id="{D8707B28-A742-3D42-ADE9-E6E1A213F0D5}"/>
              </a:ext>
            </a:extLst>
          </p:cNvPr>
          <p:cNvPicPr>
            <a:picLocks noChangeAspect="1"/>
          </p:cNvPicPr>
          <p:nvPr userDrawn="1"/>
        </p:nvPicPr>
        <p:blipFill>
          <a:blip r:embed="rId2"/>
          <a:stretch>
            <a:fillRect/>
          </a:stretch>
        </p:blipFill>
        <p:spPr>
          <a:xfrm>
            <a:off x="603504" y="5984014"/>
            <a:ext cx="1832994" cy="599802"/>
          </a:xfrm>
          <a:prstGeom prst="rect">
            <a:avLst/>
          </a:prstGeom>
        </p:spPr>
      </p:pic>
      <p:sp>
        <p:nvSpPr>
          <p:cNvPr id="12" name="Slide Number Placeholder 11">
            <a:extLst>
              <a:ext uri="{FF2B5EF4-FFF2-40B4-BE49-F238E27FC236}">
                <a16:creationId xmlns:a16="http://schemas.microsoft.com/office/drawing/2014/main" id="{FECA6DA6-BD5B-4C4E-906E-823CB731FF49}"/>
              </a:ext>
            </a:extLst>
          </p:cNvPr>
          <p:cNvSpPr>
            <a:spLocks noGrp="1"/>
          </p:cNvSpPr>
          <p:nvPr>
            <p:ph type="sldNum" sz="quarter" idx="11"/>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39339286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sp>
        <p:nvSpPr>
          <p:cNvPr id="7" name="Slide Number Placeholder 6">
            <a:extLst>
              <a:ext uri="{FF2B5EF4-FFF2-40B4-BE49-F238E27FC236}">
                <a16:creationId xmlns:a16="http://schemas.microsoft.com/office/drawing/2014/main" id="{2E79D1D4-9CB9-164D-B45D-331EA2502B45}"/>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16855105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4" name="Straight Connector 13">
            <a:extLst>
              <a:ext uri="{FF2B5EF4-FFF2-40B4-BE49-F238E27FC236}">
                <a16:creationId xmlns:a16="http://schemas.microsoft.com/office/drawing/2014/main" id="{85F36691-FF03-C847-9A43-FF7F49D416A9}"/>
              </a:ext>
            </a:extLst>
          </p:cNvPr>
          <p:cNvCxnSpPr>
            <a:cxnSpLocks/>
          </p:cNvCxnSpPr>
          <p:nvPr userDrawn="1"/>
        </p:nvCxnSpPr>
        <p:spPr>
          <a:xfrm flipV="1">
            <a:off x="1511299"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34D20AC-37C4-D44C-BE20-2A05FEEFA52A}"/>
              </a:ext>
            </a:extLst>
          </p:cNvPr>
          <p:cNvCxnSpPr>
            <a:cxnSpLocks/>
          </p:cNvCxnSpPr>
          <p:nvPr userDrawn="1"/>
        </p:nvCxnSpPr>
        <p:spPr>
          <a:xfrm flipV="1">
            <a:off x="106934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7B04290-ED28-5346-89F2-611115F58DFF}"/>
              </a:ext>
            </a:extLst>
          </p:cNvPr>
          <p:cNvCxnSpPr>
            <a:cxnSpLocks/>
          </p:cNvCxnSpPr>
          <p:nvPr userDrawn="1"/>
        </p:nvCxnSpPr>
        <p:spPr>
          <a:xfrm flipV="1">
            <a:off x="59436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CB6D9DF7-8C88-1745-BBDE-C9563BD23239}"/>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35910554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rgbClr val="EF4136"/>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DB1031DA-92B1-6344-97CA-7A877C38BAD3}"/>
              </a:ext>
            </a:extLst>
          </p:cNvPr>
          <p:cNvSpPr>
            <a:spLocks noGrp="1"/>
          </p:cNvSpPr>
          <p:nvPr>
            <p:ph type="sldNum" sz="quarter" idx="12"/>
          </p:nvPr>
        </p:nvSpPr>
        <p:spPr/>
        <p:txBody>
          <a:bodyPr/>
          <a:lstStyle/>
          <a:p>
            <a:fld id="{CFD73577-3C32-894E-B015-E423D30807B4}" type="slidenum">
              <a:rPr lang="en-US" smtClean="0"/>
              <a:t>‹#›</a:t>
            </a:fld>
            <a:endParaRPr lang="en-US"/>
          </a:p>
        </p:txBody>
      </p:sp>
    </p:spTree>
    <p:extLst>
      <p:ext uri="{BB962C8B-B14F-4D97-AF65-F5344CB8AC3E}">
        <p14:creationId xmlns:p14="http://schemas.microsoft.com/office/powerpoint/2010/main" val="13746228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rgbClr val="EF4136"/>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2715768" y="2916936"/>
            <a:ext cx="6757416"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2A21AC27-DE91-2340-9265-6F2AEC8F3DBD}"/>
              </a:ext>
            </a:extLst>
          </p:cNvPr>
          <p:cNvSpPr>
            <a:spLocks noGrp="1"/>
          </p:cNvSpPr>
          <p:nvPr>
            <p:ph type="sldNum" sz="quarter" idx="10"/>
          </p:nvPr>
        </p:nvSpPr>
        <p:spPr/>
        <p:txBody>
          <a:bodyPr/>
          <a:lstStyle/>
          <a:p>
            <a:fld id="{CFD73577-3C32-894E-B015-E423D30807B4}" type="slidenum">
              <a:rPr lang="en-US" smtClean="0"/>
              <a:pPr/>
              <a:t>‹#›</a:t>
            </a:fld>
            <a:endParaRPr lang="en-US"/>
          </a:p>
        </p:txBody>
      </p:sp>
    </p:spTree>
    <p:extLst>
      <p:ext uri="{BB962C8B-B14F-4D97-AF65-F5344CB8AC3E}">
        <p14:creationId xmlns:p14="http://schemas.microsoft.com/office/powerpoint/2010/main" val="1156001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accent2"/>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7810500" y="2998594"/>
            <a:ext cx="3449208" cy="606983"/>
          </a:xfrm>
          <a:prstGeom prst="rect">
            <a:avLst/>
          </a:prstGeom>
        </p:spPr>
        <p:txBody>
          <a:bodyPr anchor="b"/>
          <a:lstStyle>
            <a:lvl1pPr algn="l">
              <a:defRPr sz="1400" b="0" i="1" spc="300">
                <a:solidFill>
                  <a:srgbClr val="D2BAB4"/>
                </a:solidFill>
                <a:latin typeface="Franklin Gothic Book" panose="020B0503020102020204" pitchFamily="34" charset="0"/>
                <a:ea typeface="Whyte" panose="020B0004050101020103" pitchFamily="34" charset="77"/>
              </a:defRPr>
            </a:lvl1pPr>
          </a:lstStyle>
          <a:p>
            <a:r>
              <a:rPr lang="en-US"/>
              <a:t>TITLE OF REPORT OR </a:t>
            </a:r>
            <a:br>
              <a:rPr lang="en-US"/>
            </a:br>
            <a:r>
              <a:rPr lang="en-US"/>
              <a:t>PRESENTATION</a:t>
            </a:r>
          </a:p>
        </p:txBody>
      </p:sp>
      <p:pic>
        <p:nvPicPr>
          <p:cNvPr id="9" name="Picture 8" descr="Logo&#10;&#10;Description automatically generated">
            <a:extLst>
              <a:ext uri="{FF2B5EF4-FFF2-40B4-BE49-F238E27FC236}">
                <a16:creationId xmlns:a16="http://schemas.microsoft.com/office/drawing/2014/main" id="{80E43B24-022A-514F-80AC-20C8A47B9D56}"/>
              </a:ext>
            </a:extLst>
          </p:cNvPr>
          <p:cNvPicPr>
            <a:picLocks noChangeAspect="1"/>
          </p:cNvPicPr>
          <p:nvPr userDrawn="1"/>
        </p:nvPicPr>
        <p:blipFill rotWithShape="1">
          <a:blip r:embed="rId2"/>
          <a:srcRect b="6289"/>
          <a:stretch/>
        </p:blipFill>
        <p:spPr>
          <a:xfrm>
            <a:off x="1092532" y="2727418"/>
            <a:ext cx="2881967" cy="1547501"/>
          </a:xfrm>
          <a:prstGeom prst="rect">
            <a:avLst/>
          </a:prstGeom>
        </p:spPr>
      </p:pic>
      <p:cxnSp>
        <p:nvCxnSpPr>
          <p:cNvPr id="4" name="Straight Connector 3">
            <a:extLst>
              <a:ext uri="{FF2B5EF4-FFF2-40B4-BE49-F238E27FC236}">
                <a16:creationId xmlns:a16="http://schemas.microsoft.com/office/drawing/2014/main" id="{20DDACAC-0751-624E-A685-36ED7DD44E84}"/>
              </a:ext>
            </a:extLst>
          </p:cNvPr>
          <p:cNvCxnSpPr>
            <a:cxnSpLocks/>
          </p:cNvCxnSpPr>
          <p:nvPr userDrawn="1"/>
        </p:nvCxnSpPr>
        <p:spPr>
          <a:xfrm>
            <a:off x="7810500" y="3731385"/>
            <a:ext cx="3449208" cy="0"/>
          </a:xfrm>
          <a:prstGeom prst="line">
            <a:avLst/>
          </a:prstGeom>
          <a:ln w="12700">
            <a:solidFill>
              <a:srgbClr val="D2BAB4"/>
            </a:solidFill>
          </a:ln>
          <a:effectLst/>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7880B4F0-BC4E-5F47-850F-A44993D7C794}"/>
              </a:ext>
            </a:extLst>
          </p:cNvPr>
          <p:cNvSpPr txBox="1">
            <a:spLocks/>
          </p:cNvSpPr>
          <p:nvPr userDrawn="1"/>
        </p:nvSpPr>
        <p:spPr>
          <a:xfrm>
            <a:off x="2148346" y="-2761350"/>
            <a:ext cx="7895308" cy="613574"/>
          </a:xfrm>
          <a:prstGeom prst="rect">
            <a:avLst/>
          </a:prstGeom>
        </p:spPr>
        <p:txBody>
          <a:bodyPr/>
          <a:lstStyle>
            <a:lvl1pPr algn="ctr" defTabSz="457200" rtl="0" eaLnBrk="1" latinLnBrk="0" hangingPunct="1">
              <a:spcBef>
                <a:spcPct val="0"/>
              </a:spcBef>
              <a:buNone/>
              <a:defRPr sz="2400" b="1" i="0" kern="1200" spc="0">
                <a:solidFill>
                  <a:srgbClr val="EF4136"/>
                </a:solidFill>
                <a:latin typeface="GTSectra-Bold" panose="02000503070000020003" pitchFamily="2" charset="77"/>
                <a:ea typeface="+mj-ea"/>
                <a:cs typeface="+mj-cs"/>
              </a:defRPr>
            </a:lvl1pPr>
          </a:lstStyle>
          <a:p>
            <a:r>
              <a:rPr lang="en-US" sz="1600" b="0" i="0" spc="600">
                <a:latin typeface="Franklin Gothic Book" panose="020B0503020102020204" pitchFamily="34" charset="0"/>
              </a:rPr>
              <a:t>TITLE OF PRESENTATION GOES HERE</a:t>
            </a:r>
          </a:p>
        </p:txBody>
      </p:sp>
      <p:pic>
        <p:nvPicPr>
          <p:cNvPr id="17" name="Picture 16" descr="Logo&#10;&#10;Description automatically generated">
            <a:extLst>
              <a:ext uri="{FF2B5EF4-FFF2-40B4-BE49-F238E27FC236}">
                <a16:creationId xmlns:a16="http://schemas.microsoft.com/office/drawing/2014/main" id="{2AE0D741-7A57-9149-AE97-E0F6C95690F6}"/>
              </a:ext>
            </a:extLst>
          </p:cNvPr>
          <p:cNvPicPr>
            <a:picLocks noChangeAspect="1"/>
          </p:cNvPicPr>
          <p:nvPr userDrawn="1"/>
        </p:nvPicPr>
        <p:blipFill>
          <a:blip r:embed="rId3"/>
          <a:stretch>
            <a:fillRect/>
          </a:stretch>
        </p:blipFill>
        <p:spPr>
          <a:xfrm>
            <a:off x="1807991" y="-2674211"/>
            <a:ext cx="3479800" cy="1638300"/>
          </a:xfrm>
          <a:prstGeom prst="rect">
            <a:avLst/>
          </a:prstGeom>
        </p:spPr>
      </p:pic>
      <p:sp>
        <p:nvSpPr>
          <p:cNvPr id="19" name="Text Placeholder 18">
            <a:extLst>
              <a:ext uri="{FF2B5EF4-FFF2-40B4-BE49-F238E27FC236}">
                <a16:creationId xmlns:a16="http://schemas.microsoft.com/office/drawing/2014/main" id="{0FBDD97D-99E0-E44A-8DEA-FF8F9EDD6A5D}"/>
              </a:ext>
            </a:extLst>
          </p:cNvPr>
          <p:cNvSpPr>
            <a:spLocks noGrp="1"/>
          </p:cNvSpPr>
          <p:nvPr>
            <p:ph type="body" sz="quarter" idx="10" hasCustomPrompt="1"/>
          </p:nvPr>
        </p:nvSpPr>
        <p:spPr>
          <a:xfrm>
            <a:off x="7810500" y="3827237"/>
            <a:ext cx="3449208" cy="1180998"/>
          </a:xfrm>
          <a:prstGeom prst="rect">
            <a:avLst/>
          </a:prstGeom>
        </p:spPr>
        <p:txBody>
          <a:bodyPr/>
          <a:lstStyle>
            <a:lvl1pPr marL="0" indent="0" algn="l">
              <a:buNone/>
              <a:defRPr sz="1400" b="0" i="0" spc="300">
                <a:solidFill>
                  <a:srgbClr val="D2BAB4"/>
                </a:solidFill>
                <a:latin typeface="Franklin Gothic Book" panose="020B0503020102020204" pitchFamily="34" charset="0"/>
              </a:defRPr>
            </a:lvl1pPr>
            <a:lvl2pPr marL="457200" indent="0">
              <a:buNone/>
              <a:defRPr sz="1600" b="0" i="0" spc="300">
                <a:solidFill>
                  <a:srgbClr val="EF4136"/>
                </a:solidFill>
                <a:latin typeface="ABC Whyte" panose="020B0004040202060203" pitchFamily="34" charset="77"/>
              </a:defRPr>
            </a:lvl2pPr>
            <a:lvl3pPr marL="914400" indent="0">
              <a:buNone/>
              <a:defRPr sz="1600" b="0" i="0" spc="300">
                <a:solidFill>
                  <a:srgbClr val="EF4136"/>
                </a:solidFill>
                <a:latin typeface="ABC Whyte" panose="020B0004040202060203" pitchFamily="34" charset="77"/>
              </a:defRPr>
            </a:lvl3pPr>
            <a:lvl4pPr marL="1371600" indent="0">
              <a:buNone/>
              <a:defRPr sz="1600" b="0" i="0" spc="300">
                <a:solidFill>
                  <a:srgbClr val="EF4136"/>
                </a:solidFill>
                <a:latin typeface="ABC Whyte" panose="020B0004040202060203" pitchFamily="34" charset="77"/>
              </a:defRPr>
            </a:lvl4pPr>
            <a:lvl5pPr marL="1828800" indent="0">
              <a:buNone/>
              <a:defRPr sz="1600" b="0" i="0" spc="300">
                <a:solidFill>
                  <a:srgbClr val="EF4136"/>
                </a:solidFill>
                <a:latin typeface="ABC Whyte" panose="020B0004040202060203" pitchFamily="34" charset="77"/>
              </a:defRPr>
            </a:lvl5pPr>
          </a:lstStyle>
          <a:p>
            <a:pPr lvl="0"/>
            <a:r>
              <a:rPr lang="en-US"/>
              <a:t>JANUARY 5, 2022</a:t>
            </a:r>
          </a:p>
        </p:txBody>
      </p:sp>
      <p:sp>
        <p:nvSpPr>
          <p:cNvPr id="5" name="Slide Number Placeholder 4">
            <a:extLst>
              <a:ext uri="{FF2B5EF4-FFF2-40B4-BE49-F238E27FC236}">
                <a16:creationId xmlns:a16="http://schemas.microsoft.com/office/drawing/2014/main" id="{A9C6F70D-242C-8A46-9B62-2827D2AD30A3}"/>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129723485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4" name="Straight Connector 13">
            <a:extLst>
              <a:ext uri="{FF2B5EF4-FFF2-40B4-BE49-F238E27FC236}">
                <a16:creationId xmlns:a16="http://schemas.microsoft.com/office/drawing/2014/main" id="{85F36691-FF03-C847-9A43-FF7F49D416A9}"/>
              </a:ext>
            </a:extLst>
          </p:cNvPr>
          <p:cNvCxnSpPr>
            <a:cxnSpLocks/>
          </p:cNvCxnSpPr>
          <p:nvPr userDrawn="1"/>
        </p:nvCxnSpPr>
        <p:spPr>
          <a:xfrm flipV="1">
            <a:off x="1511299"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034D20AC-37C4-D44C-BE20-2A05FEEFA52A}"/>
              </a:ext>
            </a:extLst>
          </p:cNvPr>
          <p:cNvCxnSpPr>
            <a:cxnSpLocks/>
          </p:cNvCxnSpPr>
          <p:nvPr userDrawn="1"/>
        </p:nvCxnSpPr>
        <p:spPr>
          <a:xfrm flipV="1">
            <a:off x="106934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7B04290-ED28-5346-89F2-611115F58DFF}"/>
              </a:ext>
            </a:extLst>
          </p:cNvPr>
          <p:cNvCxnSpPr>
            <a:cxnSpLocks/>
          </p:cNvCxnSpPr>
          <p:nvPr userDrawn="1"/>
        </p:nvCxnSpPr>
        <p:spPr>
          <a:xfrm flipV="1">
            <a:off x="5943600" y="0"/>
            <a:ext cx="0" cy="6858000"/>
          </a:xfrm>
          <a:prstGeom prst="line">
            <a:avLst/>
          </a:prstGeom>
          <a:ln w="12700">
            <a:solidFill>
              <a:srgbClr val="D2BAB4">
                <a:alpha val="34000"/>
              </a:srgbClr>
            </a:solidFill>
          </a:ln>
          <a:effectLst/>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CB6D9DF7-8C88-1745-BBDE-C9563BD23239}"/>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24821868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rgbClr val="EF41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DB1031DA-92B1-6344-97CA-7A877C38BAD3}"/>
              </a:ext>
            </a:extLst>
          </p:cNvPr>
          <p:cNvSpPr>
            <a:spLocks noGrp="1"/>
          </p:cNvSpPr>
          <p:nvPr>
            <p:ph type="sldNum" sz="quarter" idx="12"/>
          </p:nvPr>
        </p:nvSpPr>
        <p:spPr/>
        <p:txBody>
          <a:bodyPr/>
          <a:lstStyle/>
          <a:p>
            <a:fld id="{CFD73577-3C32-894E-B015-E423D30807B4}"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7693968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rgbClr val="EF413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2715768" y="2916936"/>
            <a:ext cx="6757416"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15" name="Straight Connector 14">
            <a:extLst>
              <a:ext uri="{FF2B5EF4-FFF2-40B4-BE49-F238E27FC236}">
                <a16:creationId xmlns:a16="http://schemas.microsoft.com/office/drawing/2014/main" id="{7B168099-8156-614D-BE23-95AA44C9AB29}"/>
              </a:ext>
            </a:extLst>
          </p:cNvPr>
          <p:cNvCxnSpPr>
            <a:cxnSpLocks/>
          </p:cNvCxnSpPr>
          <p:nvPr userDrawn="1"/>
        </p:nvCxnSpPr>
        <p:spPr>
          <a:xfrm flipV="1">
            <a:off x="1511299"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676E0792-4D6F-D74B-90D5-47444A73C347}"/>
              </a:ext>
            </a:extLst>
          </p:cNvPr>
          <p:cNvCxnSpPr>
            <a:cxnSpLocks/>
          </p:cNvCxnSpPr>
          <p:nvPr userDrawn="1"/>
        </p:nvCxnSpPr>
        <p:spPr>
          <a:xfrm flipV="1">
            <a:off x="106934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030DF80-82BF-9D49-AA0E-9F3C937C32D0}"/>
              </a:ext>
            </a:extLst>
          </p:cNvPr>
          <p:cNvCxnSpPr>
            <a:cxnSpLocks/>
          </p:cNvCxnSpPr>
          <p:nvPr userDrawn="1"/>
        </p:nvCxnSpPr>
        <p:spPr>
          <a:xfrm flipV="1">
            <a:off x="5943600" y="0"/>
            <a:ext cx="0" cy="6858000"/>
          </a:xfrm>
          <a:prstGeom prst="line">
            <a:avLst/>
          </a:prstGeom>
          <a:ln w="12700">
            <a:solidFill>
              <a:srgbClr val="C00000">
                <a:alpha val="36822"/>
              </a:srgbClr>
            </a:solidFill>
          </a:ln>
          <a:effectLst/>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2A21AC27-DE91-2340-9265-6F2AEC8F3DBD}"/>
              </a:ext>
            </a:extLst>
          </p:cNvPr>
          <p:cNvSpPr>
            <a:spLocks noGrp="1"/>
          </p:cNvSpPr>
          <p:nvPr>
            <p:ph type="sldNum" sz="quarter" idx="10"/>
          </p:nvPr>
        </p:nvSpPr>
        <p:spPr/>
        <p:txBody>
          <a:bodyPr/>
          <a:lstStyle/>
          <a:p>
            <a:fld id="{CFD73577-3C32-894E-B015-E423D30807B4}" type="slidenum">
              <a:rPr lang="en-US" smtClean="0"/>
              <a:pPr/>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36137278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rgbClr val="D2BAB4"/>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199D0A3A-3202-7B41-8B0F-AD62B707BD4C}"/>
              </a:ext>
            </a:extLst>
          </p:cNvPr>
          <p:cNvCxnSpPr>
            <a:cxnSpLocks/>
          </p:cNvCxnSpPr>
          <p:nvPr userDrawn="1"/>
        </p:nvCxnSpPr>
        <p:spPr>
          <a:xfrm flipV="1">
            <a:off x="1511299" y="0"/>
            <a:ext cx="0" cy="6858000"/>
          </a:xfrm>
          <a:prstGeom prst="line">
            <a:avLst/>
          </a:prstGeom>
          <a:ln w="12700">
            <a:solidFill>
              <a:srgbClr val="FFF7F0">
                <a:alpha val="22000"/>
              </a:srgbClr>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CEC05D19-FEB4-C043-8545-F00F89AA1C54}"/>
              </a:ext>
            </a:extLst>
          </p:cNvPr>
          <p:cNvCxnSpPr>
            <a:cxnSpLocks/>
          </p:cNvCxnSpPr>
          <p:nvPr userDrawn="1"/>
        </p:nvCxnSpPr>
        <p:spPr>
          <a:xfrm flipV="1">
            <a:off x="10693400" y="0"/>
            <a:ext cx="0" cy="6858000"/>
          </a:xfrm>
          <a:prstGeom prst="line">
            <a:avLst/>
          </a:prstGeom>
          <a:ln w="12700">
            <a:solidFill>
              <a:srgbClr val="FFF7F0">
                <a:alpha val="22000"/>
              </a:srgb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9FBF0CC3-C911-124C-AA27-DB7B04E2AF21}"/>
              </a:ext>
            </a:extLst>
          </p:cNvPr>
          <p:cNvCxnSpPr>
            <a:cxnSpLocks/>
          </p:cNvCxnSpPr>
          <p:nvPr userDrawn="1"/>
        </p:nvCxnSpPr>
        <p:spPr>
          <a:xfrm flipV="1">
            <a:off x="5943600" y="0"/>
            <a:ext cx="0" cy="6858000"/>
          </a:xfrm>
          <a:prstGeom prst="line">
            <a:avLst/>
          </a:prstGeom>
          <a:ln w="12700">
            <a:solidFill>
              <a:srgbClr val="FFF7F0">
                <a:alpha val="22000"/>
              </a:srgbClr>
            </a:solidFill>
          </a:ln>
          <a:effectLst/>
        </p:spPr>
        <p:style>
          <a:lnRef idx="2">
            <a:schemeClr val="accent1"/>
          </a:lnRef>
          <a:fillRef idx="0">
            <a:schemeClr val="accent1"/>
          </a:fillRef>
          <a:effectRef idx="1">
            <a:schemeClr val="accent1"/>
          </a:effectRef>
          <a:fontRef idx="minor">
            <a:schemeClr val="tx1"/>
          </a:fontRef>
        </p:style>
      </p:cxnSp>
      <p:pic>
        <p:nvPicPr>
          <p:cNvPr id="8" name="Picture 7" descr="Shape&#10;&#10;Description automatically generated with medium confidence">
            <a:extLst>
              <a:ext uri="{FF2B5EF4-FFF2-40B4-BE49-F238E27FC236}">
                <a16:creationId xmlns:a16="http://schemas.microsoft.com/office/drawing/2014/main" id="{2DBAE7FF-6B1C-1642-9409-7BBA7BBCEDD6}"/>
              </a:ext>
            </a:extLst>
          </p:cNvPr>
          <p:cNvPicPr>
            <a:picLocks noChangeAspect="1"/>
          </p:cNvPicPr>
          <p:nvPr userDrawn="1"/>
        </p:nvPicPr>
        <p:blipFill>
          <a:blip r:embed="rId2"/>
          <a:stretch>
            <a:fillRect/>
          </a:stretch>
        </p:blipFill>
        <p:spPr>
          <a:xfrm>
            <a:off x="601714" y="5984014"/>
            <a:ext cx="1832994" cy="599803"/>
          </a:xfrm>
          <a:prstGeom prst="rect">
            <a:avLst/>
          </a:prstGeom>
        </p:spPr>
      </p:pic>
      <p:sp>
        <p:nvSpPr>
          <p:cNvPr id="6" name="Title 1">
            <a:extLst>
              <a:ext uri="{FF2B5EF4-FFF2-40B4-BE49-F238E27FC236}">
                <a16:creationId xmlns:a16="http://schemas.microsoft.com/office/drawing/2014/main" id="{331B25FC-CF5C-2049-A2B5-4169325C76E7}"/>
              </a:ext>
            </a:extLst>
          </p:cNvPr>
          <p:cNvSpPr>
            <a:spLocks noGrp="1"/>
          </p:cNvSpPr>
          <p:nvPr>
            <p:ph type="title" hasCustomPrompt="1"/>
          </p:nvPr>
        </p:nvSpPr>
        <p:spPr>
          <a:xfrm>
            <a:off x="2715985" y="2914876"/>
            <a:ext cx="6760029" cy="1028247"/>
          </a:xfrm>
          <a:prstGeom prst="rect">
            <a:avLst/>
          </a:prstGeom>
        </p:spPr>
        <p:txBody>
          <a:bodyPr/>
          <a:lstStyle>
            <a:lvl1pPr algn="ctr">
              <a:defRPr sz="2800" b="0" i="0">
                <a:solidFill>
                  <a:schemeClr val="tx1"/>
                </a:solidFill>
                <a:latin typeface="Merriweather" pitchFamily="2" charset="77"/>
              </a:defRPr>
            </a:lvl1pPr>
          </a:lstStyle>
          <a:p>
            <a:r>
              <a:rPr lang="en-US"/>
              <a:t>Click to edit Master </a:t>
            </a:r>
            <a:br>
              <a:rPr lang="en-US"/>
            </a:br>
            <a:r>
              <a:rPr lang="en-US"/>
              <a:t>On Two Lines</a:t>
            </a:r>
          </a:p>
        </p:txBody>
      </p:sp>
      <p:sp>
        <p:nvSpPr>
          <p:cNvPr id="4" name="Footer Placeholder 3">
            <a:extLst>
              <a:ext uri="{FF2B5EF4-FFF2-40B4-BE49-F238E27FC236}">
                <a16:creationId xmlns:a16="http://schemas.microsoft.com/office/drawing/2014/main" id="{E28FFAFD-3570-1A49-9CE3-8A624DCFBA15}"/>
              </a:ext>
            </a:extLst>
          </p:cNvPr>
          <p:cNvSpPr>
            <a:spLocks noGrp="1"/>
          </p:cNvSpPr>
          <p:nvPr>
            <p:ph type="ftr" sz="quarter" idx="10"/>
          </p:nvPr>
        </p:nvSpPr>
        <p:spPr>
          <a:xfrm>
            <a:off x="4038600" y="6356350"/>
            <a:ext cx="4114800" cy="365125"/>
          </a:xfrm>
          <a:prstGeom prst="rect">
            <a:avLst/>
          </a:prstGeom>
        </p:spPr>
        <p:txBody>
          <a:bodyPr/>
          <a:lstStyle>
            <a:lvl1pPr>
              <a:defRPr b="0" i="1">
                <a:latin typeface="Brush Script MT" panose="03060802040406070304" pitchFamily="66" charset="77"/>
              </a:defRPr>
            </a:lvl1pPr>
          </a:lstStyle>
          <a:p>
            <a:endParaRPr lang="en-US"/>
          </a:p>
        </p:txBody>
      </p:sp>
      <p:sp>
        <p:nvSpPr>
          <p:cNvPr id="5" name="Slide Number Placeholder 4">
            <a:extLst>
              <a:ext uri="{FF2B5EF4-FFF2-40B4-BE49-F238E27FC236}">
                <a16:creationId xmlns:a16="http://schemas.microsoft.com/office/drawing/2014/main" id="{F0EEA9C7-96E0-7A4A-9957-8216D083A590}"/>
              </a:ext>
            </a:extLst>
          </p:cNvPr>
          <p:cNvSpPr>
            <a:spLocks noGrp="1"/>
          </p:cNvSpPr>
          <p:nvPr>
            <p:ph type="sldNum" sz="quarter" idx="11"/>
          </p:nvPr>
        </p:nvSpPr>
        <p:spPr/>
        <p:txBody>
          <a:bodyPr/>
          <a:lstStyle>
            <a:lvl1pPr>
              <a:defRPr>
                <a:solidFill>
                  <a:schemeClr val="tx1"/>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681103115"/>
      </p:ext>
    </p:extLst>
  </p:cSld>
  <p:clrMapOvr>
    <a:masterClrMapping/>
  </p:clrMapOvr>
  <p:extLst>
    <p:ext uri="{DCECCB84-F9BA-43D5-87BE-67443E8EF086}">
      <p15:sldGuideLst xmlns:p15="http://schemas.microsoft.com/office/powerpoint/2012/main">
        <p15:guide id="1" orient="horz" pos="936">
          <p15:clr>
            <a:srgbClr val="FBAE40"/>
          </p15:clr>
        </p15:guide>
        <p15:guide id="2" pos="408">
          <p15:clr>
            <a:srgbClr val="FBAE40"/>
          </p15:clr>
        </p15:guide>
        <p15:guide id="3" orient="horz" pos="384">
          <p15:clr>
            <a:srgbClr val="FBAE40"/>
          </p15:clr>
        </p15:guide>
        <p15:guide id="4" orient="horz" pos="672">
          <p15:clr>
            <a:srgbClr val="FBAE40"/>
          </p15:clr>
        </p15:guide>
        <p15:guide id="5" pos="722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8_Custom Layout">
    <p:bg>
      <p:bgPr>
        <a:solidFill>
          <a:srgbClr val="0E002C"/>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2715985" y="2914876"/>
            <a:ext cx="6760029"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3274C218-9DAF-7746-979B-EA77A8BCACE9}"/>
              </a:ext>
            </a:extLst>
          </p:cNvPr>
          <p:cNvSpPr>
            <a:spLocks noGrp="1"/>
          </p:cNvSpPr>
          <p:nvPr>
            <p:ph type="sldNum" sz="quarter" idx="11"/>
          </p:nvPr>
        </p:nvSpPr>
        <p:spPr/>
        <p:txBody>
          <a:bodyPr/>
          <a:lstStyle/>
          <a:p>
            <a:fld id="{CFD73577-3C32-894E-B015-E423D30807B4}" type="slidenum">
              <a:rPr lang="en-US" smtClean="0"/>
              <a:t>‹#›</a:t>
            </a:fld>
            <a:endParaRPr lang="en-US"/>
          </a:p>
        </p:txBody>
      </p:sp>
    </p:spTree>
    <p:extLst>
      <p:ext uri="{BB962C8B-B14F-4D97-AF65-F5344CB8AC3E}">
        <p14:creationId xmlns:p14="http://schemas.microsoft.com/office/powerpoint/2010/main" val="29934249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9_Custom Layout">
    <p:bg>
      <p:bgPr>
        <a:solidFill>
          <a:srgbClr val="0E002C"/>
        </a:solidFill>
        <a:effectLst/>
      </p:bgPr>
    </p:bg>
    <p:spTree>
      <p:nvGrpSpPr>
        <p:cNvPr id="1" name=""/>
        <p:cNvGrpSpPr/>
        <p:nvPr/>
      </p:nvGrpSpPr>
      <p:grpSpPr>
        <a:xfrm>
          <a:off x="0" y="0"/>
          <a:ext cx="0" cy="0"/>
          <a:chOff x="0" y="0"/>
          <a:chExt cx="0" cy="0"/>
        </a:xfrm>
      </p:grpSpPr>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170483E2-676B-054D-AD83-D4C5CD598BC2}"/>
              </a:ext>
            </a:extLst>
          </p:cNvPr>
          <p:cNvSpPr>
            <a:spLocks noGrp="1"/>
          </p:cNvSpPr>
          <p:nvPr>
            <p:ph type="sldNum" sz="quarter" idx="11"/>
          </p:nvPr>
        </p:nvSpPr>
        <p:spPr/>
        <p:txBody>
          <a:bodyPr/>
          <a:lstStyle/>
          <a:p>
            <a:fld id="{CFD73577-3C32-894E-B015-E423D30807B4}" type="slidenum">
              <a:rPr lang="en-US" smtClean="0"/>
              <a:t>‹#›</a:t>
            </a:fld>
            <a:endParaRPr lang="en-US"/>
          </a:p>
        </p:txBody>
      </p:sp>
    </p:spTree>
    <p:extLst>
      <p:ext uri="{BB962C8B-B14F-4D97-AF65-F5344CB8AC3E}">
        <p14:creationId xmlns:p14="http://schemas.microsoft.com/office/powerpoint/2010/main" val="3588333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0_Custom Layout">
    <p:bg>
      <p:bgPr>
        <a:solidFill>
          <a:srgbClr val="0E002C"/>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AE8396F-0F60-2341-A908-F9DA2692753E}"/>
              </a:ext>
            </a:extLst>
          </p:cNvPr>
          <p:cNvSpPr>
            <a:spLocks noGrp="1"/>
          </p:cNvSpPr>
          <p:nvPr>
            <p:ph type="title" hasCustomPrompt="1"/>
          </p:nvPr>
        </p:nvSpPr>
        <p:spPr>
          <a:xfrm>
            <a:off x="2715985" y="2914876"/>
            <a:ext cx="6760029" cy="1028247"/>
          </a:xfrm>
          <a:prstGeom prst="rect">
            <a:avLst/>
          </a:prstGeom>
        </p:spPr>
        <p:txBody>
          <a:bodyPr/>
          <a:lstStyle>
            <a:lvl1pPr algn="ctr">
              <a:defRPr sz="2800" b="0" i="0">
                <a:solidFill>
                  <a:schemeClr val="accent2"/>
                </a:solidFill>
                <a:latin typeface="Merriweather" pitchFamily="2" charset="77"/>
              </a:defRPr>
            </a:lvl1pPr>
          </a:lstStyle>
          <a:p>
            <a:r>
              <a:rPr lang="en-US"/>
              <a:t>Click to edit Master </a:t>
            </a:r>
            <a:br>
              <a:rPr lang="en-US"/>
            </a:br>
            <a:r>
              <a:rPr lang="en-US"/>
              <a:t>On Two Lines</a:t>
            </a:r>
          </a:p>
        </p:txBody>
      </p:sp>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3274C218-9DAF-7746-979B-EA77A8BCACE9}"/>
              </a:ext>
            </a:extLst>
          </p:cNvPr>
          <p:cNvSpPr>
            <a:spLocks noGrp="1"/>
          </p:cNvSpPr>
          <p:nvPr>
            <p:ph type="sldNum" sz="quarter" idx="11"/>
          </p:nvPr>
        </p:nvSpPr>
        <p:spPr/>
        <p:txBody>
          <a:bodyPr/>
          <a:lstStyle/>
          <a:p>
            <a:fld id="{CFD73577-3C32-894E-B015-E423D30807B4}"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6617434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1_Custom Layout">
    <p:bg>
      <p:bgPr>
        <a:solidFill>
          <a:srgbClr val="0E002C"/>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85379C5-E512-AC4E-9CB2-639231AD4E0A}"/>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29DA683E-5981-F546-B70E-9C60D23B1378}"/>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A65805E-0275-5347-A4D5-26CF2A55182B}"/>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4">
            <a:extLst>
              <a:ext uri="{FF2B5EF4-FFF2-40B4-BE49-F238E27FC236}">
                <a16:creationId xmlns:a16="http://schemas.microsoft.com/office/drawing/2014/main" id="{170483E2-676B-054D-AD83-D4C5CD598BC2}"/>
              </a:ext>
            </a:extLst>
          </p:cNvPr>
          <p:cNvSpPr>
            <a:spLocks noGrp="1"/>
          </p:cNvSpPr>
          <p:nvPr>
            <p:ph type="sldNum" sz="quarter" idx="11"/>
          </p:nvPr>
        </p:nvSpPr>
        <p:spPr/>
        <p:txBody>
          <a:bodyPr/>
          <a:lstStyle/>
          <a:p>
            <a:fld id="{CFD73577-3C32-894E-B015-E423D30807B4}" type="slidenum">
              <a:rPr lang="en-US" smtClean="0"/>
              <a:t>‹#›</a:t>
            </a:fld>
            <a:endParaRPr lang="en-US"/>
          </a:p>
        </p:txBody>
      </p:sp>
      <p:pic>
        <p:nvPicPr>
          <p:cNvPr id="6" name="Picture 5" descr="Logo&#10;&#10;Description automatically generated">
            <a:extLst>
              <a:ext uri="{FF2B5EF4-FFF2-40B4-BE49-F238E27FC236}">
                <a16:creationId xmlns:a16="http://schemas.microsoft.com/office/drawing/2014/main" id="{3BCAE081-769F-B146-8BF3-1EED230354D8}"/>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216159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1" y="685800"/>
            <a:ext cx="4838700"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4838700" cy="914400"/>
          </a:xfrm>
          <a:prstGeom prst="rect">
            <a:avLst/>
          </a:prstGeom>
        </p:spPr>
        <p:txBody>
          <a:bodyPr/>
          <a:lstStyle>
            <a:lvl1pPr marL="0" indent="0">
              <a:buNone/>
              <a:defRPr sz="1800" b="0" i="0">
                <a:latin typeface="Franklin Gothic Book" panose="020B0503020102020204" pitchFamily="34" charset="0"/>
                <a:ea typeface="Whyte Book" panose="020B0004050101020103" pitchFamily="34" charset="77"/>
              </a:defRPr>
            </a:lvl1pPr>
            <a:lvl2pPr marL="9525" indent="0">
              <a:buNone/>
              <a:tabLst/>
              <a:defRPr sz="1800" b="0" i="1">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sp>
        <p:nvSpPr>
          <p:cNvPr id="8" name="Slide Number Placeholder 7">
            <a:extLst>
              <a:ext uri="{FF2B5EF4-FFF2-40B4-BE49-F238E27FC236}">
                <a16:creationId xmlns:a16="http://schemas.microsoft.com/office/drawing/2014/main" id="{55C82713-CC47-8E4F-AA3D-3ED885C77841}"/>
              </a:ext>
            </a:extLst>
          </p:cNvPr>
          <p:cNvSpPr>
            <a:spLocks noGrp="1"/>
          </p:cNvSpPr>
          <p:nvPr>
            <p:ph type="sldNum" sz="quarter" idx="12"/>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320925519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accent2"/>
        </a:solidFill>
        <a:effectLst/>
      </p:bgPr>
    </p:bg>
    <p:spTree>
      <p:nvGrpSpPr>
        <p:cNvPr id="1" name=""/>
        <p:cNvGrpSpPr/>
        <p:nvPr/>
      </p:nvGrpSpPr>
      <p:grpSpPr>
        <a:xfrm>
          <a:off x="0" y="0"/>
          <a:ext cx="0" cy="0"/>
          <a:chOff x="0" y="0"/>
          <a:chExt cx="0" cy="0"/>
        </a:xfrm>
      </p:grpSpPr>
      <p:pic>
        <p:nvPicPr>
          <p:cNvPr id="10" name="Picture 9" descr="Text, logo&#10;&#10;Description automatically generated">
            <a:extLst>
              <a:ext uri="{FF2B5EF4-FFF2-40B4-BE49-F238E27FC236}">
                <a16:creationId xmlns:a16="http://schemas.microsoft.com/office/drawing/2014/main" id="{97D81989-0575-D94F-9241-3FDC9A50DCCF}"/>
              </a:ext>
            </a:extLst>
          </p:cNvPr>
          <p:cNvPicPr>
            <a:picLocks noChangeAspect="1"/>
          </p:cNvPicPr>
          <p:nvPr userDrawn="1"/>
        </p:nvPicPr>
        <p:blipFill>
          <a:blip r:embed="rId2"/>
          <a:stretch>
            <a:fillRect/>
          </a:stretch>
        </p:blipFill>
        <p:spPr>
          <a:xfrm>
            <a:off x="601714" y="5984014"/>
            <a:ext cx="1832994" cy="599802"/>
          </a:xfrm>
          <a:prstGeom prst="rect">
            <a:avLst/>
          </a:prstGeom>
        </p:spPr>
      </p:pic>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2400" b="0" i="0">
                <a:latin typeface="Franklin Gothic Book" panose="020B0503020102020204" pitchFamily="34" charset="0"/>
                <a:ea typeface="Whyte Book" panose="020B0004050101020103" pitchFamily="34" charset="77"/>
              </a:defRPr>
            </a:lvl1pPr>
            <a:lvl2pPr marL="577850" indent="-284163">
              <a:spcBef>
                <a:spcPts val="1632"/>
              </a:spcBef>
              <a:spcAft>
                <a:spcPts val="600"/>
              </a:spcAft>
              <a:buFont typeface="+mj-lt"/>
              <a:buAutoNum type="arabicPeriod"/>
              <a:tabLst/>
              <a:defRPr sz="1800" b="0" i="0">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endParaRPr lang="en-US"/>
          </a:p>
        </p:txBody>
      </p:sp>
      <p:sp>
        <p:nvSpPr>
          <p:cNvPr id="9" name="Slide Number Placeholder 8">
            <a:extLst>
              <a:ext uri="{FF2B5EF4-FFF2-40B4-BE49-F238E27FC236}">
                <a16:creationId xmlns:a16="http://schemas.microsoft.com/office/drawing/2014/main" id="{1BB84A8C-5D27-D146-A869-F5CEAAC9815F}"/>
              </a:ext>
            </a:extLst>
          </p:cNvPr>
          <p:cNvSpPr>
            <a:spLocks noGrp="1"/>
          </p:cNvSpPr>
          <p:nvPr>
            <p:ph type="sldNum" sz="quarter" idx="11"/>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367985590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rgbClr val="0E002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pic>
        <p:nvPicPr>
          <p:cNvPr id="7" name="Picture 6" descr="Logo&#10;&#10;Description automatically generated">
            <a:extLst>
              <a:ext uri="{FF2B5EF4-FFF2-40B4-BE49-F238E27FC236}">
                <a16:creationId xmlns:a16="http://schemas.microsoft.com/office/drawing/2014/main" id="{D8707B28-A742-3D42-ADE9-E6E1A213F0D5}"/>
              </a:ext>
            </a:extLst>
          </p:cNvPr>
          <p:cNvPicPr>
            <a:picLocks noChangeAspect="1"/>
          </p:cNvPicPr>
          <p:nvPr userDrawn="1"/>
        </p:nvPicPr>
        <p:blipFill>
          <a:blip r:embed="rId2"/>
          <a:stretch>
            <a:fillRect/>
          </a:stretch>
        </p:blipFill>
        <p:spPr>
          <a:xfrm>
            <a:off x="601714" y="5984014"/>
            <a:ext cx="1832994" cy="599802"/>
          </a:xfrm>
          <a:prstGeom prst="rect">
            <a:avLst/>
          </a:prstGeom>
        </p:spPr>
      </p:pic>
      <p:cxnSp>
        <p:nvCxnSpPr>
          <p:cNvPr id="8" name="Straight Connector 7">
            <a:extLst>
              <a:ext uri="{FF2B5EF4-FFF2-40B4-BE49-F238E27FC236}">
                <a16:creationId xmlns:a16="http://schemas.microsoft.com/office/drawing/2014/main" id="{8107395A-12F5-AF4E-B29A-01BBABB9F22F}"/>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85CCF73-0362-B845-AB22-794A1C767D6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455780C-8738-274E-82ED-553DE478A118}"/>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12" name="Slide Number Placeholder 11">
            <a:extLst>
              <a:ext uri="{FF2B5EF4-FFF2-40B4-BE49-F238E27FC236}">
                <a16:creationId xmlns:a16="http://schemas.microsoft.com/office/drawing/2014/main" id="{107B8D0D-93E3-0B41-AFD2-450B24748BC1}"/>
              </a:ext>
            </a:extLst>
          </p:cNvPr>
          <p:cNvSpPr>
            <a:spLocks noGrp="1"/>
          </p:cNvSpPr>
          <p:nvPr>
            <p:ph type="sldNum" sz="quarter" idx="11"/>
          </p:nvPr>
        </p:nvSpPr>
        <p:spPr/>
        <p:txBody>
          <a:bodyPr/>
          <a:lstStyle/>
          <a:p>
            <a:fld id="{CFD73577-3C32-894E-B015-E423D30807B4}" type="slidenum">
              <a:rPr lang="en-US" smtClean="0"/>
              <a:pPr/>
              <a:t>‹#›</a:t>
            </a:fld>
            <a:endParaRPr lang="en-US"/>
          </a:p>
        </p:txBody>
      </p:sp>
    </p:spTree>
    <p:extLst>
      <p:ext uri="{BB962C8B-B14F-4D97-AF65-F5344CB8AC3E}">
        <p14:creationId xmlns:p14="http://schemas.microsoft.com/office/powerpoint/2010/main" val="177608648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rgbClr val="0E002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0" y="685800"/>
            <a:ext cx="6760029"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6227308"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cxnSp>
        <p:nvCxnSpPr>
          <p:cNvPr id="8" name="Straight Connector 7">
            <a:extLst>
              <a:ext uri="{FF2B5EF4-FFF2-40B4-BE49-F238E27FC236}">
                <a16:creationId xmlns:a16="http://schemas.microsoft.com/office/drawing/2014/main" id="{8107395A-12F5-AF4E-B29A-01BBABB9F22F}"/>
              </a:ext>
            </a:extLst>
          </p:cNvPr>
          <p:cNvCxnSpPr>
            <a:cxnSpLocks/>
          </p:cNvCxnSpPr>
          <p:nvPr userDrawn="1"/>
        </p:nvCxnSpPr>
        <p:spPr>
          <a:xfrm flipV="1">
            <a:off x="1511299"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B85CCF73-0362-B845-AB22-794A1C767D65}"/>
              </a:ext>
            </a:extLst>
          </p:cNvPr>
          <p:cNvCxnSpPr>
            <a:cxnSpLocks/>
          </p:cNvCxnSpPr>
          <p:nvPr userDrawn="1"/>
        </p:nvCxnSpPr>
        <p:spPr>
          <a:xfrm flipV="1">
            <a:off x="106934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455780C-8738-274E-82ED-553DE478A118}"/>
              </a:ext>
            </a:extLst>
          </p:cNvPr>
          <p:cNvCxnSpPr>
            <a:cxnSpLocks/>
          </p:cNvCxnSpPr>
          <p:nvPr userDrawn="1"/>
        </p:nvCxnSpPr>
        <p:spPr>
          <a:xfrm flipV="1">
            <a:off x="5943600" y="0"/>
            <a:ext cx="0" cy="6858000"/>
          </a:xfrm>
          <a:prstGeom prst="line">
            <a:avLst/>
          </a:prstGeom>
          <a:ln w="12700">
            <a:solidFill>
              <a:srgbClr val="002060"/>
            </a:solidFill>
          </a:ln>
          <a:effectLst/>
        </p:spPr>
        <p:style>
          <a:lnRef idx="2">
            <a:schemeClr val="accent1"/>
          </a:lnRef>
          <a:fillRef idx="0">
            <a:schemeClr val="accent1"/>
          </a:fillRef>
          <a:effectRef idx="1">
            <a:schemeClr val="accent1"/>
          </a:effectRef>
          <a:fontRef idx="minor">
            <a:schemeClr val="tx1"/>
          </a:fontRef>
        </p:style>
      </p:cxnSp>
      <p:sp>
        <p:nvSpPr>
          <p:cNvPr id="12" name="Slide Number Placeholder 11">
            <a:extLst>
              <a:ext uri="{FF2B5EF4-FFF2-40B4-BE49-F238E27FC236}">
                <a16:creationId xmlns:a16="http://schemas.microsoft.com/office/drawing/2014/main" id="{107B8D0D-93E3-0B41-AFD2-450B24748BC1}"/>
              </a:ext>
            </a:extLst>
          </p:cNvPr>
          <p:cNvSpPr>
            <a:spLocks noGrp="1"/>
          </p:cNvSpPr>
          <p:nvPr>
            <p:ph type="sldNum" sz="quarter" idx="11"/>
          </p:nvPr>
        </p:nvSpPr>
        <p:spPr/>
        <p:txBody>
          <a:bodyPr/>
          <a:lstStyle/>
          <a:p>
            <a:fld id="{CFD73577-3C32-894E-B015-E423D30807B4}" type="slidenum">
              <a:rPr lang="en-US" smtClean="0"/>
              <a:pPr/>
              <a:t>‹#›</a:t>
            </a:fld>
            <a:endParaRPr lang="en-US"/>
          </a:p>
        </p:txBody>
      </p:sp>
      <p:pic>
        <p:nvPicPr>
          <p:cNvPr id="7" name="Picture 6" descr="Logo&#10;&#10;Description automatically generated">
            <a:extLst>
              <a:ext uri="{FF2B5EF4-FFF2-40B4-BE49-F238E27FC236}">
                <a16:creationId xmlns:a16="http://schemas.microsoft.com/office/drawing/2014/main" id="{D8707B28-A742-3D42-ADE9-E6E1A213F0D5}"/>
              </a:ext>
            </a:extLst>
          </p:cNvPr>
          <p:cNvPicPr>
            <a:picLocks noChangeAspect="1"/>
          </p:cNvPicPr>
          <p:nvPr userDrawn="1"/>
        </p:nvPicPr>
        <p:blipFill>
          <a:blip r:embed="rId2"/>
          <a:stretch>
            <a:fillRect/>
          </a:stretch>
        </p:blipFill>
        <p:spPr>
          <a:xfrm>
            <a:off x="601714" y="5984014"/>
            <a:ext cx="1832994" cy="599802"/>
          </a:xfrm>
          <a:prstGeom prst="rect">
            <a:avLst/>
          </a:prstGeom>
        </p:spPr>
      </p:pic>
    </p:spTree>
    <p:extLst>
      <p:ext uri="{BB962C8B-B14F-4D97-AF65-F5344CB8AC3E}">
        <p14:creationId xmlns:p14="http://schemas.microsoft.com/office/powerpoint/2010/main" val="177608648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Custom Layout">
    <p:bg>
      <p:bgPr>
        <a:solidFill>
          <a:schemeClr val="accent2"/>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C8FAEC-E500-1840-8A82-0F55BDDDE704}"/>
              </a:ext>
            </a:extLst>
          </p:cNvPr>
          <p:cNvSpPr/>
          <p:nvPr userDrawn="1"/>
        </p:nvSpPr>
        <p:spPr>
          <a:xfrm>
            <a:off x="0" y="0"/>
            <a:ext cx="6096001" cy="6858000"/>
          </a:xfrm>
          <a:prstGeom prst="rect">
            <a:avLst/>
          </a:prstGeom>
          <a:solidFill>
            <a:srgbClr val="0E002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1">
              <a:latin typeface="Brush Script MT" panose="03060802040406070304" pitchFamily="66" charset="77"/>
            </a:endParaRPr>
          </a:p>
        </p:txBody>
      </p:sp>
      <p:sp>
        <p:nvSpPr>
          <p:cNvPr id="2" name="Title 1">
            <a:extLst>
              <a:ext uri="{FF2B5EF4-FFF2-40B4-BE49-F238E27FC236}">
                <a16:creationId xmlns:a16="http://schemas.microsoft.com/office/drawing/2014/main" id="{6EE3968E-7F7D-9C4B-A165-7E6155DAB169}"/>
              </a:ext>
            </a:extLst>
          </p:cNvPr>
          <p:cNvSpPr>
            <a:spLocks noGrp="1"/>
          </p:cNvSpPr>
          <p:nvPr>
            <p:ph type="title" hasCustomPrompt="1"/>
          </p:nvPr>
        </p:nvSpPr>
        <p:spPr>
          <a:xfrm>
            <a:off x="685801" y="685800"/>
            <a:ext cx="5016500" cy="1028247"/>
          </a:xfrm>
          <a:prstGeom prst="rect">
            <a:avLst/>
          </a:prstGeom>
        </p:spPr>
        <p:txBody>
          <a:bodyPr/>
          <a:lstStyle>
            <a:lvl1pPr algn="l">
              <a:defRPr sz="2800" b="0" i="0">
                <a:solidFill>
                  <a:schemeClr val="accent2"/>
                </a:solidFill>
                <a:latin typeface="Merriweather" pitchFamily="2" charset="77"/>
              </a:defRPr>
            </a:lvl1pPr>
          </a:lstStyle>
          <a:p>
            <a:r>
              <a:rPr lang="en-US"/>
              <a:t>Click to edit Master </a:t>
            </a:r>
            <a:br>
              <a:rPr lang="en-US"/>
            </a:br>
            <a:r>
              <a:rPr lang="en-US"/>
              <a:t>On Two Lines</a:t>
            </a:r>
          </a:p>
        </p:txBody>
      </p:sp>
      <p:sp>
        <p:nvSpPr>
          <p:cNvPr id="4" name="Text Placeholder 3">
            <a:extLst>
              <a:ext uri="{FF2B5EF4-FFF2-40B4-BE49-F238E27FC236}">
                <a16:creationId xmlns:a16="http://schemas.microsoft.com/office/drawing/2014/main" id="{B213F232-E235-B148-ABF0-0E899916AE74}"/>
              </a:ext>
            </a:extLst>
          </p:cNvPr>
          <p:cNvSpPr>
            <a:spLocks noGrp="1"/>
          </p:cNvSpPr>
          <p:nvPr>
            <p:ph type="body" sz="quarter" idx="10"/>
          </p:nvPr>
        </p:nvSpPr>
        <p:spPr>
          <a:xfrm>
            <a:off x="685800" y="2057400"/>
            <a:ext cx="5016500" cy="914400"/>
          </a:xfrm>
          <a:prstGeom prst="rect">
            <a:avLst/>
          </a:prstGeom>
        </p:spPr>
        <p:txBody>
          <a:bodyPr/>
          <a:lstStyle>
            <a:lvl1pPr marL="0" indent="0">
              <a:buNone/>
              <a:defRPr sz="1800" b="0" i="0">
                <a:solidFill>
                  <a:schemeClr val="accent2"/>
                </a:solidFill>
                <a:latin typeface="Franklin Gothic Book" panose="020B0503020102020204" pitchFamily="34" charset="0"/>
                <a:ea typeface="Whyte Book" panose="020B0004050101020103" pitchFamily="34" charset="77"/>
              </a:defRPr>
            </a:lvl1pPr>
            <a:lvl2pPr marL="9525" indent="0">
              <a:buNone/>
              <a:tabLst/>
              <a:defRPr sz="1800" b="0" i="1">
                <a:solidFill>
                  <a:schemeClr val="accent2"/>
                </a:solidFill>
                <a:latin typeface="Franklin Gothic Book" panose="020B0503020102020204" pitchFamily="34" charset="0"/>
                <a:ea typeface="Whyte" panose="020B0004050101020103" pitchFamily="34" charset="77"/>
              </a:defRPr>
            </a:lvl2pPr>
            <a:lvl3pPr marL="914400" indent="0">
              <a:buNone/>
              <a:defRPr sz="1800" b="1" i="0">
                <a:latin typeface="Whyte" panose="020B0004050101020103" pitchFamily="34" charset="77"/>
                <a:ea typeface="Whyte" panose="020B0004050101020103" pitchFamily="34" charset="77"/>
              </a:defRPr>
            </a:lvl3pPr>
            <a:lvl4pPr marL="1371600" indent="0">
              <a:buNone/>
              <a:defRPr sz="1800" b="1" i="0">
                <a:latin typeface="Whyte" panose="020B0004050101020103" pitchFamily="34" charset="77"/>
                <a:ea typeface="Whyte" panose="020B0004050101020103" pitchFamily="34" charset="77"/>
              </a:defRPr>
            </a:lvl4pPr>
            <a:lvl5pPr marL="1828800" indent="0">
              <a:buNone/>
              <a:defRPr sz="1800" b="1" i="0">
                <a:latin typeface="Whyte" panose="020B0004050101020103" pitchFamily="34" charset="77"/>
                <a:ea typeface="Whyte" panose="020B0004050101020103" pitchFamily="34" charset="77"/>
              </a:defRPr>
            </a:lvl5pPr>
          </a:lstStyle>
          <a:p>
            <a:pPr lvl="0"/>
            <a:r>
              <a:rPr lang="en-US"/>
              <a:t>Click to edit Master text styles</a:t>
            </a:r>
          </a:p>
          <a:p>
            <a:pPr lvl="1"/>
            <a:r>
              <a:rPr lang="en-US"/>
              <a:t>Second level</a:t>
            </a:r>
            <a:br>
              <a:rPr lang="en-US"/>
            </a:br>
            <a:r>
              <a:rPr lang="en-US"/>
              <a:t>Third level</a:t>
            </a:r>
          </a:p>
        </p:txBody>
      </p:sp>
      <p:pic>
        <p:nvPicPr>
          <p:cNvPr id="7" name="Picture 6" descr="Logo&#10;&#10;Description automatically generated">
            <a:extLst>
              <a:ext uri="{FF2B5EF4-FFF2-40B4-BE49-F238E27FC236}">
                <a16:creationId xmlns:a16="http://schemas.microsoft.com/office/drawing/2014/main" id="{D8707B28-A742-3D42-ADE9-E6E1A213F0D5}"/>
              </a:ext>
            </a:extLst>
          </p:cNvPr>
          <p:cNvPicPr>
            <a:picLocks noChangeAspect="1"/>
          </p:cNvPicPr>
          <p:nvPr userDrawn="1"/>
        </p:nvPicPr>
        <p:blipFill>
          <a:blip r:embed="rId2"/>
          <a:stretch>
            <a:fillRect/>
          </a:stretch>
        </p:blipFill>
        <p:spPr>
          <a:xfrm>
            <a:off x="603504" y="5984014"/>
            <a:ext cx="1832994" cy="599802"/>
          </a:xfrm>
          <a:prstGeom prst="rect">
            <a:avLst/>
          </a:prstGeom>
        </p:spPr>
      </p:pic>
      <p:sp>
        <p:nvSpPr>
          <p:cNvPr id="12" name="Slide Number Placeholder 11">
            <a:extLst>
              <a:ext uri="{FF2B5EF4-FFF2-40B4-BE49-F238E27FC236}">
                <a16:creationId xmlns:a16="http://schemas.microsoft.com/office/drawing/2014/main" id="{FECA6DA6-BD5B-4C4E-906E-823CB731FF49}"/>
              </a:ext>
            </a:extLst>
          </p:cNvPr>
          <p:cNvSpPr>
            <a:spLocks noGrp="1"/>
          </p:cNvSpPr>
          <p:nvPr>
            <p:ph type="sldNum" sz="quarter" idx="11"/>
          </p:nvPr>
        </p:nvSpPr>
        <p:spPr/>
        <p:txBody>
          <a:bodyPr/>
          <a:lstStyle>
            <a:lvl1pPr>
              <a:defRPr>
                <a:solidFill>
                  <a:srgbClr val="EF4136"/>
                </a:solidFill>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2518180028"/>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3.xml"/><Relationship Id="rId1"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21" Type="http://schemas.openxmlformats.org/officeDocument/2006/relationships/slideLayout" Target="../slideLayouts/slideLayout47.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20" Type="http://schemas.openxmlformats.org/officeDocument/2006/relationships/slideLayout" Target="../slideLayouts/slideLayout46.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slideLayout" Target="../slideLayouts/slideLayout45.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 Id="rId2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E1E0202-F076-D74B-B7CA-F115A9C54F4E}"/>
              </a:ext>
            </a:extLst>
          </p:cNvPr>
          <p:cNvSpPr>
            <a:spLocks noGrp="1"/>
          </p:cNvSpPr>
          <p:nvPr>
            <p:ph type="sldNum" sz="quarter" idx="4"/>
          </p:nvPr>
        </p:nvSpPr>
        <p:spPr>
          <a:xfrm>
            <a:off x="8915400" y="6208776"/>
            <a:ext cx="2743200" cy="365125"/>
          </a:xfrm>
          <a:prstGeom prst="rect">
            <a:avLst/>
          </a:prstGeom>
        </p:spPr>
        <p:txBody>
          <a:bodyPr vert="horz" lIns="91440" tIns="45720" rIns="91440" bIns="45720" rtlCol="0" anchor="ctr"/>
          <a:lstStyle>
            <a:lvl1pPr algn="r">
              <a:defRPr sz="1200" b="0" i="0">
                <a:solidFill>
                  <a:schemeClr val="accent2"/>
                </a:solidFill>
                <a:latin typeface="Franklin Gothic Book" panose="020B0503020102020204" pitchFamily="34" charset="0"/>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902261551"/>
      </p:ext>
    </p:extLst>
  </p:cSld>
  <p:clrMap bg1="lt1" tx1="dk1" bg2="lt2" tx2="dk2" accent1="accent1" accent2="accent2" accent3="accent3" accent4="accent4" accent5="accent5" accent6="accent6" hlink="hlink" folHlink="folHlink"/>
  <p:sldLayoutIdLst>
    <p:sldLayoutId id="2147483661" r:id="rId1"/>
    <p:sldLayoutId id="2147483713" r:id="rId2"/>
    <p:sldLayoutId id="2147483662" r:id="rId3"/>
    <p:sldLayoutId id="2147483663" r:id="rId4"/>
    <p:sldLayoutId id="2147483664" r:id="rId5"/>
    <p:sldLayoutId id="2147483665" r:id="rId6"/>
    <p:sldLayoutId id="2147483714" r:id="rId7"/>
    <p:sldLayoutId id="2147483666" r:id="rId8"/>
    <p:sldLayoutId id="2147483667" r:id="rId9"/>
    <p:sldLayoutId id="2147483668" r:id="rId10"/>
    <p:sldLayoutId id="2147483715" r:id="rId11"/>
    <p:sldLayoutId id="2147483716" r:id="rId12"/>
    <p:sldLayoutId id="2147483717" r:id="rId13"/>
    <p:sldLayoutId id="2147483669" r:id="rId14"/>
    <p:sldLayoutId id="2147483670" r:id="rId15"/>
    <p:sldLayoutId id="2147483671" r:id="rId16"/>
    <p:sldLayoutId id="2147483672" r:id="rId17"/>
    <p:sldLayoutId id="2147483718" r:id="rId18"/>
    <p:sldLayoutId id="2147483719" r:id="rId19"/>
    <p:sldLayoutId id="2147483673" r:id="rId20"/>
    <p:sldLayoutId id="2147483674" r:id="rId2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4D4E56"/>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82700" y="584201"/>
            <a:ext cx="9577917"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2051" name="Text Placeholder 2"/>
          <p:cNvSpPr>
            <a:spLocks noGrp="1"/>
          </p:cNvSpPr>
          <p:nvPr>
            <p:ph type="body" idx="1"/>
          </p:nvPr>
        </p:nvSpPr>
        <p:spPr bwMode="auto">
          <a:xfrm>
            <a:off x="1282700" y="1600200"/>
            <a:ext cx="9577917" cy="1277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0"/>
            <a:ext cx="2844800" cy="501650"/>
          </a:xfrm>
          <a:prstGeom prst="rect">
            <a:avLst/>
          </a:prstGeom>
        </p:spPr>
        <p:txBody>
          <a:bodyPr vert="horz" lIns="91440" tIns="45720" rIns="91440" bIns="45720" rtlCol="0" anchor="ctr"/>
          <a:lstStyle>
            <a:lvl1pPr algn="r" eaLnBrk="1" fontAlgn="auto" hangingPunct="1">
              <a:spcBef>
                <a:spcPts val="0"/>
              </a:spcBef>
              <a:spcAft>
                <a:spcPts val="0"/>
              </a:spcAft>
              <a:defRPr sz="900" i="1">
                <a:solidFill>
                  <a:srgbClr val="7F7F7F"/>
                </a:solidFill>
                <a:latin typeface="Verdana"/>
                <a:cs typeface="Verdana"/>
              </a:defRPr>
            </a:lvl1pPr>
          </a:lstStyle>
          <a:p>
            <a:pPr>
              <a:defRPr/>
            </a:pPr>
            <a:fld id="{FF559EA3-A4C0-40D8-9304-A63B1CAF1A47}" type="slidenum">
              <a:rPr lang="en-US"/>
              <a:pPr>
                <a:defRPr/>
              </a:pPr>
              <a:t>‹#›</a:t>
            </a:fld>
            <a:endParaRPr lang="en-US"/>
          </a:p>
        </p:txBody>
      </p:sp>
      <p:cxnSp>
        <p:nvCxnSpPr>
          <p:cNvPr id="7" name="Straight Connector 6"/>
          <p:cNvCxnSpPr/>
          <p:nvPr userDrawn="1"/>
        </p:nvCxnSpPr>
        <p:spPr>
          <a:xfrm>
            <a:off x="609600" y="6324600"/>
            <a:ext cx="10972800" cy="0"/>
          </a:xfrm>
          <a:prstGeom prst="line">
            <a:avLst/>
          </a:prstGeom>
          <a:ln>
            <a:solidFill>
              <a:srgbClr val="EF4136"/>
            </a:solidFill>
          </a:ln>
        </p:spPr>
        <p:style>
          <a:lnRef idx="1">
            <a:schemeClr val="accent1"/>
          </a:lnRef>
          <a:fillRef idx="0">
            <a:schemeClr val="accent1"/>
          </a:fillRef>
          <a:effectRef idx="0">
            <a:schemeClr val="accent1"/>
          </a:effectRef>
          <a:fontRef idx="minor">
            <a:schemeClr val="tx1"/>
          </a:fontRef>
        </p:style>
      </p:cxnSp>
      <p:pic>
        <p:nvPicPr>
          <p:cNvPr id="2054" name="Picture 7"/>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4818" y="6345238"/>
            <a:ext cx="4779435" cy="512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1" name="Straight Connector 10"/>
          <p:cNvCxnSpPr/>
          <p:nvPr userDrawn="1"/>
        </p:nvCxnSpPr>
        <p:spPr>
          <a:xfrm>
            <a:off x="1282700" y="1219200"/>
            <a:ext cx="9577917" cy="0"/>
          </a:xfrm>
          <a:prstGeom prst="line">
            <a:avLst/>
          </a:prstGeom>
          <a:ln>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1618610"/>
      </p:ext>
    </p:extLst>
  </p:cSld>
  <p:clrMap bg1="lt1" tx1="dk1" bg2="lt2" tx2="dk2" accent1="accent1" accent2="accent2" accent3="accent3" accent4="accent4" accent5="accent5" accent6="accent6" hlink="hlink" folHlink="folHlink"/>
  <p:sldLayoutIdLst>
    <p:sldLayoutId id="2147483721" r:id="rId1"/>
    <p:sldLayoutId id="2147483707" r:id="rId2"/>
    <p:sldLayoutId id="2147483708" r:id="rId3"/>
    <p:sldLayoutId id="2147483710" r:id="rId4"/>
  </p:sldLayoutIdLst>
  <p:hf hdr="0" ftr="0" dt="0"/>
  <p:txStyles>
    <p:titleStyle>
      <a:lvl1pPr algn="l" defTabSz="457200" rtl="0" eaLnBrk="0" fontAlgn="base" hangingPunct="0">
        <a:lnSpc>
          <a:spcPts val="4000"/>
        </a:lnSpc>
        <a:spcBef>
          <a:spcPct val="0"/>
        </a:spcBef>
        <a:spcAft>
          <a:spcPts val="1200"/>
        </a:spcAft>
        <a:defRPr sz="3600" kern="1200">
          <a:solidFill>
            <a:schemeClr val="bg1"/>
          </a:solidFill>
          <a:latin typeface="Georgia"/>
          <a:ea typeface="+mj-ea"/>
          <a:cs typeface="+mj-cs"/>
        </a:defRPr>
      </a:lvl1pPr>
      <a:lvl2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2pPr>
      <a:lvl3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3pPr>
      <a:lvl4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4pPr>
      <a:lvl5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5pPr>
      <a:lvl6pPr marL="457200" algn="l" defTabSz="457200" rtl="0" fontAlgn="base">
        <a:lnSpc>
          <a:spcPts val="4000"/>
        </a:lnSpc>
        <a:spcBef>
          <a:spcPct val="0"/>
        </a:spcBef>
        <a:spcAft>
          <a:spcPts val="1200"/>
        </a:spcAft>
        <a:defRPr sz="3600">
          <a:solidFill>
            <a:schemeClr val="bg1"/>
          </a:solidFill>
          <a:latin typeface="Georgia" panose="02040502050405020303" pitchFamily="18" charset="0"/>
        </a:defRPr>
      </a:lvl6pPr>
      <a:lvl7pPr marL="914400" algn="l" defTabSz="457200" rtl="0" fontAlgn="base">
        <a:lnSpc>
          <a:spcPts val="4000"/>
        </a:lnSpc>
        <a:spcBef>
          <a:spcPct val="0"/>
        </a:spcBef>
        <a:spcAft>
          <a:spcPts val="1200"/>
        </a:spcAft>
        <a:defRPr sz="3600">
          <a:solidFill>
            <a:schemeClr val="bg1"/>
          </a:solidFill>
          <a:latin typeface="Georgia" panose="02040502050405020303" pitchFamily="18" charset="0"/>
        </a:defRPr>
      </a:lvl7pPr>
      <a:lvl8pPr marL="1371600" algn="l" defTabSz="457200" rtl="0" fontAlgn="base">
        <a:lnSpc>
          <a:spcPts val="4000"/>
        </a:lnSpc>
        <a:spcBef>
          <a:spcPct val="0"/>
        </a:spcBef>
        <a:spcAft>
          <a:spcPts val="1200"/>
        </a:spcAft>
        <a:defRPr sz="3600">
          <a:solidFill>
            <a:schemeClr val="bg1"/>
          </a:solidFill>
          <a:latin typeface="Georgia" panose="02040502050405020303" pitchFamily="18" charset="0"/>
        </a:defRPr>
      </a:lvl8pPr>
      <a:lvl9pPr marL="1828800" algn="l" defTabSz="457200" rtl="0" fontAlgn="base">
        <a:lnSpc>
          <a:spcPts val="4000"/>
        </a:lnSpc>
        <a:spcBef>
          <a:spcPct val="0"/>
        </a:spcBef>
        <a:spcAft>
          <a:spcPts val="1200"/>
        </a:spcAft>
        <a:defRPr sz="3600">
          <a:solidFill>
            <a:schemeClr val="bg1"/>
          </a:solidFill>
          <a:latin typeface="Georgia" panose="02040502050405020303" pitchFamily="18" charset="0"/>
        </a:defRPr>
      </a:lvl9pPr>
    </p:titleStyle>
    <p:bodyStyle>
      <a:lvl1pPr algn="l" defTabSz="457200" rtl="0" eaLnBrk="0" fontAlgn="base" hangingPunct="0">
        <a:spcBef>
          <a:spcPct val="0"/>
        </a:spcBef>
        <a:spcAft>
          <a:spcPts val="1800"/>
        </a:spcAft>
        <a:defRPr sz="1600" kern="1200">
          <a:solidFill>
            <a:schemeClr val="bg1"/>
          </a:solidFill>
          <a:latin typeface="Verdana"/>
          <a:ea typeface="+mn-ea"/>
          <a:cs typeface="+mn-cs"/>
        </a:defRPr>
      </a:lvl1pPr>
      <a:lvl2pPr algn="l" defTabSz="457200" rtl="0" eaLnBrk="0" fontAlgn="base" hangingPunct="0">
        <a:spcBef>
          <a:spcPct val="0"/>
        </a:spcBef>
        <a:spcAft>
          <a:spcPct val="0"/>
        </a:spcAft>
        <a:defRPr sz="1200" b="1" kern="1200">
          <a:solidFill>
            <a:schemeClr val="bg1"/>
          </a:solidFill>
          <a:latin typeface="Verdana"/>
          <a:ea typeface="+mn-ea"/>
          <a:cs typeface="+mn-cs"/>
        </a:defRPr>
      </a:lvl2pPr>
      <a:lvl3pPr algn="l" defTabSz="457200" rtl="0" eaLnBrk="0" fontAlgn="base" hangingPunct="0">
        <a:spcBef>
          <a:spcPct val="0"/>
        </a:spcBef>
        <a:spcAft>
          <a:spcPct val="0"/>
        </a:spcAft>
        <a:defRPr sz="1400" kern="1200">
          <a:solidFill>
            <a:schemeClr val="bg1"/>
          </a:solidFill>
          <a:latin typeface="Georgia"/>
          <a:ea typeface="Georgia" panose="02040502050405020303" pitchFamily="18" charset="0"/>
          <a:cs typeface="Georgia"/>
        </a:defRPr>
      </a:lvl3pPr>
      <a:lvl4pPr marL="182563" indent="-182563" algn="l" defTabSz="457200" rtl="0" eaLnBrk="0" fontAlgn="base" hangingPunct="0">
        <a:spcBef>
          <a:spcPct val="0"/>
        </a:spcBef>
        <a:spcAft>
          <a:spcPct val="0"/>
        </a:spcAft>
        <a:buClr>
          <a:srgbClr val="EF4136"/>
        </a:buClr>
        <a:buFont typeface="Arial" panose="020B0604020202020204" pitchFamily="34" charset="0"/>
        <a:buChar char="•"/>
        <a:defRPr sz="1400" kern="1200">
          <a:solidFill>
            <a:schemeClr val="bg1"/>
          </a:solidFill>
          <a:latin typeface="Georgia"/>
          <a:ea typeface="Georgia" panose="02040502050405020303" pitchFamily="18" charset="0"/>
          <a:cs typeface="Georgia" panose="02040502050405020303" pitchFamily="18" charset="0"/>
        </a:defRPr>
      </a:lvl4pPr>
      <a:lvl5pPr algn="l" defTabSz="457200" rtl="0" eaLnBrk="0" fontAlgn="base" hangingPunct="0">
        <a:spcBef>
          <a:spcPct val="0"/>
        </a:spcBef>
        <a:spcAft>
          <a:spcPct val="0"/>
        </a:spcAft>
        <a:defRPr sz="1200" kern="1200">
          <a:solidFill>
            <a:srgbClr val="FFFFFF"/>
          </a:solidFill>
          <a:latin typeface="Georgia"/>
          <a:ea typeface="Georgia" panose="02040502050405020303" pitchFamily="18" charset="0"/>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D4E56"/>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1282700" y="584201"/>
            <a:ext cx="9577917" cy="519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sp>
        <p:nvSpPr>
          <p:cNvPr id="2051" name="Text Placeholder 2"/>
          <p:cNvSpPr>
            <a:spLocks noGrp="1"/>
          </p:cNvSpPr>
          <p:nvPr>
            <p:ph type="body" idx="1"/>
          </p:nvPr>
        </p:nvSpPr>
        <p:spPr bwMode="auto">
          <a:xfrm>
            <a:off x="1282700" y="1600200"/>
            <a:ext cx="9577917" cy="1277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0"/>
            <a:ext cx="2844800" cy="501650"/>
          </a:xfrm>
          <a:prstGeom prst="rect">
            <a:avLst/>
          </a:prstGeom>
        </p:spPr>
        <p:txBody>
          <a:bodyPr vert="horz" lIns="91440" tIns="45720" rIns="91440" bIns="45720" rtlCol="0" anchor="ctr"/>
          <a:lstStyle>
            <a:lvl1pPr algn="r" eaLnBrk="1" fontAlgn="auto" hangingPunct="1">
              <a:spcBef>
                <a:spcPts val="0"/>
              </a:spcBef>
              <a:spcAft>
                <a:spcPts val="0"/>
              </a:spcAft>
              <a:defRPr sz="900" i="1">
                <a:solidFill>
                  <a:srgbClr val="7F7F7F"/>
                </a:solidFill>
                <a:latin typeface="Verdana"/>
                <a:cs typeface="Verdana"/>
              </a:defRPr>
            </a:lvl1pPr>
          </a:lstStyle>
          <a:p>
            <a:pPr>
              <a:defRPr/>
            </a:pPr>
            <a:fld id="{FF559EA3-A4C0-40D8-9304-A63B1CAF1A47}" type="slidenum">
              <a:rPr lang="en-US"/>
              <a:pPr>
                <a:defRPr/>
              </a:pPr>
              <a:t>‹#›</a:t>
            </a:fld>
            <a:endParaRPr lang="en-US"/>
          </a:p>
        </p:txBody>
      </p:sp>
      <p:cxnSp>
        <p:nvCxnSpPr>
          <p:cNvPr id="7" name="Straight Connector 6"/>
          <p:cNvCxnSpPr/>
          <p:nvPr userDrawn="1"/>
        </p:nvCxnSpPr>
        <p:spPr>
          <a:xfrm>
            <a:off x="609600" y="6324600"/>
            <a:ext cx="10972800" cy="0"/>
          </a:xfrm>
          <a:prstGeom prst="line">
            <a:avLst/>
          </a:prstGeom>
          <a:ln>
            <a:solidFill>
              <a:srgbClr val="EF4136"/>
            </a:solidFill>
          </a:ln>
        </p:spPr>
        <p:style>
          <a:lnRef idx="1">
            <a:schemeClr val="accent1"/>
          </a:lnRef>
          <a:fillRef idx="0">
            <a:schemeClr val="accent1"/>
          </a:fillRef>
          <a:effectRef idx="0">
            <a:schemeClr val="accent1"/>
          </a:effectRef>
          <a:fontRef idx="minor">
            <a:schemeClr val="tx1"/>
          </a:fontRef>
        </p:style>
      </p:cxnSp>
      <p:pic>
        <p:nvPicPr>
          <p:cNvPr id="2054" name="Picture 7"/>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4818" y="6345238"/>
            <a:ext cx="4779435" cy="5127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1" name="Straight Connector 10"/>
          <p:cNvCxnSpPr/>
          <p:nvPr userDrawn="1"/>
        </p:nvCxnSpPr>
        <p:spPr>
          <a:xfrm>
            <a:off x="1282700" y="1219200"/>
            <a:ext cx="9577917" cy="0"/>
          </a:xfrm>
          <a:prstGeom prst="line">
            <a:avLst/>
          </a:prstGeom>
          <a:ln>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015763"/>
      </p:ext>
    </p:extLst>
  </p:cSld>
  <p:clrMap bg1="lt1" tx1="dk1" bg2="lt2" tx2="dk2" accent1="accent1" accent2="accent2" accent3="accent3" accent4="accent4" accent5="accent5" accent6="accent6" hlink="hlink" folHlink="folHlink"/>
  <p:sldLayoutIdLst>
    <p:sldLayoutId id="2147483712" r:id="rId1"/>
  </p:sldLayoutIdLst>
  <p:hf hdr="0" ftr="0" dt="0"/>
  <p:txStyles>
    <p:titleStyle>
      <a:lvl1pPr algn="l" defTabSz="457200" rtl="0" eaLnBrk="0" fontAlgn="base" hangingPunct="0">
        <a:lnSpc>
          <a:spcPts val="4000"/>
        </a:lnSpc>
        <a:spcBef>
          <a:spcPct val="0"/>
        </a:spcBef>
        <a:spcAft>
          <a:spcPts val="1200"/>
        </a:spcAft>
        <a:defRPr sz="3600" kern="1200">
          <a:solidFill>
            <a:schemeClr val="bg1"/>
          </a:solidFill>
          <a:latin typeface="Georgia"/>
          <a:ea typeface="+mj-ea"/>
          <a:cs typeface="+mj-cs"/>
        </a:defRPr>
      </a:lvl1pPr>
      <a:lvl2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2pPr>
      <a:lvl3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3pPr>
      <a:lvl4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4pPr>
      <a:lvl5pPr algn="l" defTabSz="457200" rtl="0" eaLnBrk="0" fontAlgn="base" hangingPunct="0">
        <a:lnSpc>
          <a:spcPts val="4000"/>
        </a:lnSpc>
        <a:spcBef>
          <a:spcPct val="0"/>
        </a:spcBef>
        <a:spcAft>
          <a:spcPts val="1200"/>
        </a:spcAft>
        <a:defRPr sz="3600">
          <a:solidFill>
            <a:schemeClr val="bg1"/>
          </a:solidFill>
          <a:latin typeface="Georgia" panose="02040502050405020303" pitchFamily="18" charset="0"/>
        </a:defRPr>
      </a:lvl5pPr>
      <a:lvl6pPr marL="457200" algn="l" defTabSz="457200" rtl="0" fontAlgn="base">
        <a:lnSpc>
          <a:spcPts val="4000"/>
        </a:lnSpc>
        <a:spcBef>
          <a:spcPct val="0"/>
        </a:spcBef>
        <a:spcAft>
          <a:spcPts val="1200"/>
        </a:spcAft>
        <a:defRPr sz="3600">
          <a:solidFill>
            <a:schemeClr val="bg1"/>
          </a:solidFill>
          <a:latin typeface="Georgia" panose="02040502050405020303" pitchFamily="18" charset="0"/>
        </a:defRPr>
      </a:lvl6pPr>
      <a:lvl7pPr marL="914400" algn="l" defTabSz="457200" rtl="0" fontAlgn="base">
        <a:lnSpc>
          <a:spcPts val="4000"/>
        </a:lnSpc>
        <a:spcBef>
          <a:spcPct val="0"/>
        </a:spcBef>
        <a:spcAft>
          <a:spcPts val="1200"/>
        </a:spcAft>
        <a:defRPr sz="3600">
          <a:solidFill>
            <a:schemeClr val="bg1"/>
          </a:solidFill>
          <a:latin typeface="Georgia" panose="02040502050405020303" pitchFamily="18" charset="0"/>
        </a:defRPr>
      </a:lvl7pPr>
      <a:lvl8pPr marL="1371600" algn="l" defTabSz="457200" rtl="0" fontAlgn="base">
        <a:lnSpc>
          <a:spcPts val="4000"/>
        </a:lnSpc>
        <a:spcBef>
          <a:spcPct val="0"/>
        </a:spcBef>
        <a:spcAft>
          <a:spcPts val="1200"/>
        </a:spcAft>
        <a:defRPr sz="3600">
          <a:solidFill>
            <a:schemeClr val="bg1"/>
          </a:solidFill>
          <a:latin typeface="Georgia" panose="02040502050405020303" pitchFamily="18" charset="0"/>
        </a:defRPr>
      </a:lvl8pPr>
      <a:lvl9pPr marL="1828800" algn="l" defTabSz="457200" rtl="0" fontAlgn="base">
        <a:lnSpc>
          <a:spcPts val="4000"/>
        </a:lnSpc>
        <a:spcBef>
          <a:spcPct val="0"/>
        </a:spcBef>
        <a:spcAft>
          <a:spcPts val="1200"/>
        </a:spcAft>
        <a:defRPr sz="3600">
          <a:solidFill>
            <a:schemeClr val="bg1"/>
          </a:solidFill>
          <a:latin typeface="Georgia" panose="02040502050405020303" pitchFamily="18" charset="0"/>
        </a:defRPr>
      </a:lvl9pPr>
    </p:titleStyle>
    <p:bodyStyle>
      <a:lvl1pPr algn="l" defTabSz="457200" rtl="0" eaLnBrk="0" fontAlgn="base" hangingPunct="0">
        <a:spcBef>
          <a:spcPct val="0"/>
        </a:spcBef>
        <a:spcAft>
          <a:spcPts val="1800"/>
        </a:spcAft>
        <a:defRPr sz="1600" kern="1200">
          <a:solidFill>
            <a:schemeClr val="bg1"/>
          </a:solidFill>
          <a:latin typeface="Verdana"/>
          <a:ea typeface="+mn-ea"/>
          <a:cs typeface="+mn-cs"/>
        </a:defRPr>
      </a:lvl1pPr>
      <a:lvl2pPr algn="l" defTabSz="457200" rtl="0" eaLnBrk="0" fontAlgn="base" hangingPunct="0">
        <a:spcBef>
          <a:spcPct val="0"/>
        </a:spcBef>
        <a:spcAft>
          <a:spcPct val="0"/>
        </a:spcAft>
        <a:defRPr sz="1200" b="1" kern="1200">
          <a:solidFill>
            <a:schemeClr val="bg1"/>
          </a:solidFill>
          <a:latin typeface="Verdana"/>
          <a:ea typeface="+mn-ea"/>
          <a:cs typeface="+mn-cs"/>
        </a:defRPr>
      </a:lvl2pPr>
      <a:lvl3pPr algn="l" defTabSz="457200" rtl="0" eaLnBrk="0" fontAlgn="base" hangingPunct="0">
        <a:spcBef>
          <a:spcPct val="0"/>
        </a:spcBef>
        <a:spcAft>
          <a:spcPct val="0"/>
        </a:spcAft>
        <a:defRPr sz="1400" kern="1200">
          <a:solidFill>
            <a:schemeClr val="bg1"/>
          </a:solidFill>
          <a:latin typeface="Georgia"/>
          <a:ea typeface="Georgia" panose="02040502050405020303" pitchFamily="18" charset="0"/>
          <a:cs typeface="Georgia"/>
        </a:defRPr>
      </a:lvl3pPr>
      <a:lvl4pPr marL="182563" indent="-182563" algn="l" defTabSz="457200" rtl="0" eaLnBrk="0" fontAlgn="base" hangingPunct="0">
        <a:spcBef>
          <a:spcPct val="0"/>
        </a:spcBef>
        <a:spcAft>
          <a:spcPct val="0"/>
        </a:spcAft>
        <a:buClr>
          <a:srgbClr val="EF4136"/>
        </a:buClr>
        <a:buFont typeface="Arial" panose="020B0604020202020204" pitchFamily="34" charset="0"/>
        <a:buChar char="•"/>
        <a:defRPr sz="1400" kern="1200">
          <a:solidFill>
            <a:schemeClr val="bg1"/>
          </a:solidFill>
          <a:latin typeface="Georgia"/>
          <a:ea typeface="Georgia" panose="02040502050405020303" pitchFamily="18" charset="0"/>
          <a:cs typeface="Georgia" panose="02040502050405020303" pitchFamily="18" charset="0"/>
        </a:defRPr>
      </a:lvl4pPr>
      <a:lvl5pPr algn="l" defTabSz="457200" rtl="0" eaLnBrk="0" fontAlgn="base" hangingPunct="0">
        <a:spcBef>
          <a:spcPct val="0"/>
        </a:spcBef>
        <a:spcAft>
          <a:spcPct val="0"/>
        </a:spcAft>
        <a:defRPr sz="1200" kern="1200">
          <a:solidFill>
            <a:srgbClr val="FFFFFF"/>
          </a:solidFill>
          <a:latin typeface="Georgia"/>
          <a:ea typeface="Georgia" panose="02040502050405020303" pitchFamily="18" charset="0"/>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AE1E0202-F076-D74B-B7CA-F115A9C54F4E}"/>
              </a:ext>
            </a:extLst>
          </p:cNvPr>
          <p:cNvSpPr>
            <a:spLocks noGrp="1"/>
          </p:cNvSpPr>
          <p:nvPr>
            <p:ph type="sldNum" sz="quarter" idx="4"/>
          </p:nvPr>
        </p:nvSpPr>
        <p:spPr>
          <a:xfrm>
            <a:off x="8915400" y="6208776"/>
            <a:ext cx="2743200" cy="365125"/>
          </a:xfrm>
          <a:prstGeom prst="rect">
            <a:avLst/>
          </a:prstGeom>
        </p:spPr>
        <p:txBody>
          <a:bodyPr vert="horz" lIns="91440" tIns="45720" rIns="91440" bIns="45720" rtlCol="0" anchor="ctr"/>
          <a:lstStyle>
            <a:lvl1pPr algn="r">
              <a:defRPr sz="1200" b="0" i="0">
                <a:solidFill>
                  <a:schemeClr val="accent2"/>
                </a:solidFill>
                <a:latin typeface="Franklin Gothic Book" panose="020B0503020102020204" pitchFamily="34" charset="0"/>
              </a:defRPr>
            </a:lvl1pPr>
          </a:lstStyle>
          <a:p>
            <a:fld id="{CFD73577-3C32-894E-B015-E423D30807B4}" type="slidenum">
              <a:rPr lang="en-US" smtClean="0"/>
              <a:pPr/>
              <a:t>‹#›</a:t>
            </a:fld>
            <a:endParaRPr lang="en-US"/>
          </a:p>
        </p:txBody>
      </p:sp>
    </p:spTree>
    <p:extLst>
      <p:ext uri="{BB962C8B-B14F-4D97-AF65-F5344CB8AC3E}">
        <p14:creationId xmlns:p14="http://schemas.microsoft.com/office/powerpoint/2010/main" val="95721323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 id="2147483737" r:id="rId15"/>
    <p:sldLayoutId id="2147483738" r:id="rId16"/>
    <p:sldLayoutId id="2147483739" r:id="rId17"/>
    <p:sldLayoutId id="2147483740" r:id="rId18"/>
    <p:sldLayoutId id="2147483741" r:id="rId19"/>
    <p:sldLayoutId id="2147483742" r:id="rId20"/>
    <p:sldLayoutId id="2147483743" r:id="rId21"/>
  </p:sldLayoutIdLst>
  <p:hf sldNum="0"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microsoft.com/office/2018/10/relationships/comments" Target="../comments/modernComment_2FC_B1387988.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2D0BEE-5728-AE4F-8D51-EDABE64EE54E}"/>
              </a:ext>
            </a:extLst>
          </p:cNvPr>
          <p:cNvSpPr>
            <a:spLocks noGrp="1"/>
          </p:cNvSpPr>
          <p:nvPr>
            <p:ph type="body" sz="quarter" idx="10"/>
          </p:nvPr>
        </p:nvSpPr>
        <p:spPr>
          <a:xfrm>
            <a:off x="3803904" y="4808294"/>
            <a:ext cx="7903051" cy="1706874"/>
          </a:xfrm>
        </p:spPr>
        <p:txBody>
          <a:bodyPr lIns="91440" tIns="45720" rIns="91440" bIns="45720" anchor="t"/>
          <a:lstStyle/>
          <a:p>
            <a:pPr algn="r"/>
            <a:endParaRPr lang="en-US" sz="1400"/>
          </a:p>
          <a:p>
            <a:pPr algn="r"/>
            <a:r>
              <a:rPr lang="en-US" sz="2000" b="1">
                <a:latin typeface="Franklin Gothic Book"/>
              </a:rPr>
              <a:t>Presentation to the Maryland Commission on Juvenile Justice Reform and Emerging and Best Practices</a:t>
            </a:r>
            <a:br>
              <a:rPr lang="en-US" sz="2000" b="1"/>
            </a:br>
            <a:r>
              <a:rPr lang="en-US" sz="1400" b="1">
                <a:latin typeface="Franklin Gothic Book"/>
              </a:rPr>
              <a:t>April 10, 2025</a:t>
            </a:r>
            <a:endParaRPr lang="en-US" sz="1400" b="1"/>
          </a:p>
        </p:txBody>
      </p:sp>
      <p:pic>
        <p:nvPicPr>
          <p:cNvPr id="4" name="Google Shape;125;p20" descr="Shape&#10;&#10;Description automatically generated">
            <a:extLst>
              <a:ext uri="{FF2B5EF4-FFF2-40B4-BE49-F238E27FC236}">
                <a16:creationId xmlns:a16="http://schemas.microsoft.com/office/drawing/2014/main" id="{53446106-3AD6-9BC7-C386-654760619C18}"/>
              </a:ext>
            </a:extLst>
          </p:cNvPr>
          <p:cNvPicPr preferRelativeResize="0"/>
          <p:nvPr/>
        </p:nvPicPr>
        <p:blipFill>
          <a:blip r:embed="rId3">
            <a:alphaModFix/>
          </a:blip>
          <a:stretch>
            <a:fillRect/>
          </a:stretch>
        </p:blipFill>
        <p:spPr>
          <a:xfrm rot="16200000">
            <a:off x="402336" y="5303520"/>
            <a:ext cx="1219200" cy="1219200"/>
          </a:xfrm>
          <a:prstGeom prst="rect">
            <a:avLst/>
          </a:prstGeom>
          <a:noFill/>
          <a:ln>
            <a:noFill/>
          </a:ln>
        </p:spPr>
      </p:pic>
      <p:pic>
        <p:nvPicPr>
          <p:cNvPr id="6" name="Google Shape;124;p20" descr="Shape&#10;&#10;Description automatically generated">
            <a:extLst>
              <a:ext uri="{FF2B5EF4-FFF2-40B4-BE49-F238E27FC236}">
                <a16:creationId xmlns:a16="http://schemas.microsoft.com/office/drawing/2014/main" id="{F07C512D-C7E3-C5B1-8AAD-04A9C31D2054}"/>
              </a:ext>
            </a:extLst>
          </p:cNvPr>
          <p:cNvPicPr preferRelativeResize="0"/>
          <p:nvPr/>
        </p:nvPicPr>
        <p:blipFill>
          <a:blip r:embed="rId3">
            <a:alphaModFix/>
          </a:blip>
          <a:stretch>
            <a:fillRect/>
          </a:stretch>
        </p:blipFill>
        <p:spPr>
          <a:xfrm rot="5400000">
            <a:off x="10570464" y="426720"/>
            <a:ext cx="1219200" cy="1219200"/>
          </a:xfrm>
          <a:prstGeom prst="rect">
            <a:avLst/>
          </a:prstGeom>
          <a:noFill/>
          <a:ln>
            <a:noFill/>
          </a:ln>
        </p:spPr>
      </p:pic>
    </p:spTree>
    <p:extLst>
      <p:ext uri="{BB962C8B-B14F-4D97-AF65-F5344CB8AC3E}">
        <p14:creationId xmlns:p14="http://schemas.microsoft.com/office/powerpoint/2010/main" val="1320626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BFF85-B85C-6B27-1B75-1592CEE84FA4}"/>
              </a:ext>
            </a:extLst>
          </p:cNvPr>
          <p:cNvSpPr>
            <a:spLocks noGrp="1"/>
          </p:cNvSpPr>
          <p:nvPr>
            <p:ph type="title"/>
          </p:nvPr>
        </p:nvSpPr>
        <p:spPr>
          <a:xfrm>
            <a:off x="1085851" y="2400300"/>
            <a:ext cx="3857624" cy="2057400"/>
          </a:xfrm>
        </p:spPr>
        <p:txBody>
          <a:bodyPr lIns="91440" tIns="45720" rIns="91440" bIns="45720" anchor="t"/>
          <a:lstStyle/>
          <a:p>
            <a:r>
              <a:rPr lang="en-US">
                <a:solidFill>
                  <a:schemeClr val="accent1"/>
                </a:solidFill>
                <a:latin typeface="Merriweather"/>
              </a:rPr>
              <a:t>Out of Home Commitments: Policy comparisons</a:t>
            </a:r>
            <a:endParaRPr lang="en-US">
              <a:solidFill>
                <a:schemeClr val="accent1"/>
              </a:solidFill>
            </a:endParaRPr>
          </a:p>
        </p:txBody>
      </p:sp>
      <p:sp>
        <p:nvSpPr>
          <p:cNvPr id="3" name="Text Placeholder 2">
            <a:extLst>
              <a:ext uri="{FF2B5EF4-FFF2-40B4-BE49-F238E27FC236}">
                <a16:creationId xmlns:a16="http://schemas.microsoft.com/office/drawing/2014/main" id="{E2F0B543-DF9A-CE18-A756-32E6619F7EA1}"/>
              </a:ext>
            </a:extLst>
          </p:cNvPr>
          <p:cNvSpPr>
            <a:spLocks noGrp="1"/>
          </p:cNvSpPr>
          <p:nvPr>
            <p:ph type="body" sz="quarter" idx="10"/>
          </p:nvPr>
        </p:nvSpPr>
        <p:spPr>
          <a:xfrm>
            <a:off x="6642100" y="1487128"/>
            <a:ext cx="5016500" cy="4068097"/>
          </a:xfrm>
        </p:spPr>
        <p:txBody>
          <a:bodyPr lIns="91440" tIns="45720" rIns="91440" bIns="45720" anchor="t"/>
          <a:lstStyle/>
          <a:p>
            <a:pPr marL="342900" indent="-342900">
              <a:buChar char="•"/>
            </a:pPr>
            <a:r>
              <a:rPr lang="en-US" sz="2800" b="1">
                <a:solidFill>
                  <a:schemeClr val="tx1"/>
                </a:solidFill>
                <a:latin typeface="Whyte"/>
              </a:rPr>
              <a:t>New York: Close to Home</a:t>
            </a:r>
          </a:p>
          <a:p>
            <a:pPr marL="342900" indent="-342900">
              <a:buChar char="•"/>
            </a:pPr>
            <a:endParaRPr lang="en-US" sz="2800" b="1">
              <a:solidFill>
                <a:schemeClr val="tx1"/>
              </a:solidFill>
              <a:latin typeface="Whyte"/>
            </a:endParaRPr>
          </a:p>
          <a:p>
            <a:pPr marL="342900" indent="-342900">
              <a:buChar char="•"/>
            </a:pPr>
            <a:r>
              <a:rPr lang="en-US" sz="2800" b="1">
                <a:solidFill>
                  <a:schemeClr val="tx1"/>
                </a:solidFill>
                <a:latin typeface="Whyte"/>
              </a:rPr>
              <a:t>Illinois: Juvenile Redeploy Illinois, and ILCS 405/5-710</a:t>
            </a:r>
          </a:p>
          <a:p>
            <a:pPr marL="342900" indent="-342900">
              <a:buChar char="•"/>
            </a:pPr>
            <a:endParaRPr lang="en-US" sz="2800" b="1">
              <a:solidFill>
                <a:schemeClr val="tx1"/>
              </a:solidFill>
              <a:latin typeface="Whyte"/>
            </a:endParaRPr>
          </a:p>
          <a:p>
            <a:pPr marL="342900" indent="-342900">
              <a:buChar char="•"/>
            </a:pPr>
            <a:r>
              <a:rPr lang="en-US" sz="2800" b="1">
                <a:solidFill>
                  <a:schemeClr val="tx1"/>
                </a:solidFill>
                <a:latin typeface="Whyte"/>
              </a:rPr>
              <a:t>California: Juvenile Justice Realignment</a:t>
            </a:r>
          </a:p>
        </p:txBody>
      </p:sp>
      <p:sp>
        <p:nvSpPr>
          <p:cNvPr id="4" name="Slide Number Placeholder 3">
            <a:extLst>
              <a:ext uri="{FF2B5EF4-FFF2-40B4-BE49-F238E27FC236}">
                <a16:creationId xmlns:a16="http://schemas.microsoft.com/office/drawing/2014/main" id="{8B647BDB-CEF4-9647-95D0-957C317E24F5}"/>
              </a:ext>
            </a:extLst>
          </p:cNvPr>
          <p:cNvSpPr>
            <a:spLocks noGrp="1"/>
          </p:cNvSpPr>
          <p:nvPr>
            <p:ph type="sldNum" sz="quarter" idx="11"/>
          </p:nvPr>
        </p:nvSpPr>
        <p:spPr/>
        <p:txBody>
          <a:bodyPr/>
          <a:lstStyle/>
          <a:p>
            <a:fld id="{CFD73577-3C32-894E-B015-E423D30807B4}" type="slidenum">
              <a:rPr lang="en-US" smtClean="0"/>
              <a:pPr/>
              <a:t>10</a:t>
            </a:fld>
            <a:endParaRPr lang="en-US"/>
          </a:p>
        </p:txBody>
      </p:sp>
    </p:spTree>
    <p:extLst>
      <p:ext uri="{BB962C8B-B14F-4D97-AF65-F5344CB8AC3E}">
        <p14:creationId xmlns:p14="http://schemas.microsoft.com/office/powerpoint/2010/main" val="1702702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C4373-1F57-AE86-522E-9CE838C9A87A}"/>
              </a:ext>
            </a:extLst>
          </p:cNvPr>
          <p:cNvSpPr>
            <a:spLocks noGrp="1"/>
          </p:cNvSpPr>
          <p:nvPr>
            <p:ph type="title"/>
          </p:nvPr>
        </p:nvSpPr>
        <p:spPr>
          <a:xfrm>
            <a:off x="685800" y="685800"/>
            <a:ext cx="9820275" cy="1028247"/>
          </a:xfrm>
        </p:spPr>
        <p:txBody>
          <a:bodyPr lIns="91440" tIns="45720" rIns="91440" bIns="45720" anchor="t"/>
          <a:lstStyle/>
          <a:p>
            <a:r>
              <a:rPr lang="en-US">
                <a:solidFill>
                  <a:schemeClr val="accent1"/>
                </a:solidFill>
                <a:latin typeface="Merriweather"/>
              </a:rPr>
              <a:t>Result: Two Recommendations on Out of Home Commitment</a:t>
            </a:r>
            <a:endParaRPr lang="en-US">
              <a:solidFill>
                <a:schemeClr val="accent1"/>
              </a:solidFill>
            </a:endParaRPr>
          </a:p>
        </p:txBody>
      </p:sp>
      <p:sp>
        <p:nvSpPr>
          <p:cNvPr id="3" name="Text Placeholder 2">
            <a:extLst>
              <a:ext uri="{FF2B5EF4-FFF2-40B4-BE49-F238E27FC236}">
                <a16:creationId xmlns:a16="http://schemas.microsoft.com/office/drawing/2014/main" id="{5636DD16-9615-344E-3CCA-2B539D073BD3}"/>
              </a:ext>
            </a:extLst>
          </p:cNvPr>
          <p:cNvSpPr>
            <a:spLocks noGrp="1"/>
          </p:cNvSpPr>
          <p:nvPr>
            <p:ph type="body" sz="quarter" idx="10"/>
          </p:nvPr>
        </p:nvSpPr>
        <p:spPr>
          <a:xfrm>
            <a:off x="1133475" y="1800225"/>
            <a:ext cx="10106025" cy="4371975"/>
          </a:xfrm>
        </p:spPr>
        <p:txBody>
          <a:bodyPr lIns="91440" tIns="45720" rIns="91440" bIns="45720" anchor="t"/>
          <a:lstStyle/>
          <a:p>
            <a:r>
              <a:rPr lang="en-US" sz="2000" b="1">
                <a:latin typeface="Whyte"/>
              </a:rPr>
              <a:t>Recommendation 11.</a:t>
            </a:r>
            <a:r>
              <a:rPr lang="en-US" sz="2000">
                <a:latin typeface="Whyte"/>
              </a:rPr>
              <a:t> </a:t>
            </a:r>
            <a:endParaRPr lang="en-US" sz="2000" b="1">
              <a:solidFill>
                <a:schemeClr val="tx1"/>
              </a:solidFill>
              <a:latin typeface="Whyte"/>
            </a:endParaRPr>
          </a:p>
          <a:p>
            <a:r>
              <a:rPr lang="en-US" sz="2000" b="1">
                <a:solidFill>
                  <a:schemeClr val="tx1"/>
                </a:solidFill>
                <a:latin typeface="Whyte"/>
              </a:rPr>
              <a:t>	</a:t>
            </a:r>
            <a:r>
              <a:rPr lang="en-US" sz="2000" b="0">
                <a:solidFill>
                  <a:schemeClr val="accent2"/>
                </a:solidFill>
                <a:latin typeface="Whyte"/>
              </a:rPr>
              <a:t>Amend State law to prohibit commitment of a child to DJS if the child is:</a:t>
            </a:r>
          </a:p>
          <a:p>
            <a:pPr marL="1371600" lvl="2" indent="-457200">
              <a:buFont typeface="+mj-lt"/>
              <a:buAutoNum type="alphaUcPeriod"/>
            </a:pPr>
            <a:r>
              <a:rPr lang="en-US" sz="2000" b="0">
                <a:solidFill>
                  <a:schemeClr val="accent2"/>
                </a:solidFill>
                <a:latin typeface="Whyte"/>
              </a:rPr>
              <a:t>adjudicated delinquent for an offense that would be a misdemeanor if committed by an adult, unless the adjudication is for a second or subsequent offense involving a firearm;  </a:t>
            </a:r>
          </a:p>
          <a:p>
            <a:pPr marL="1371600" lvl="2" indent="-457200">
              <a:buFont typeface="+mj-lt"/>
              <a:buAutoNum type="alphaUcPeriod"/>
            </a:pPr>
            <a:r>
              <a:rPr lang="en-US" sz="2000" b="0">
                <a:solidFill>
                  <a:schemeClr val="accent2"/>
                </a:solidFill>
                <a:latin typeface="Whyte"/>
              </a:rPr>
              <a:t>found in violation of community supervision for a technical violation, as defined in § 6-101 of the Correctional Services Article. </a:t>
            </a:r>
          </a:p>
          <a:p>
            <a:endParaRPr lang="en-US" sz="2000">
              <a:latin typeface="Whyte"/>
            </a:endParaRPr>
          </a:p>
          <a:p>
            <a:r>
              <a:rPr lang="en-US" sz="2000" b="1">
                <a:latin typeface="Whyte"/>
              </a:rPr>
              <a:t>Recommendation 12</a:t>
            </a:r>
            <a:r>
              <a:rPr lang="en-US" sz="2000">
                <a:latin typeface="Whyte"/>
              </a:rPr>
              <a:t>.</a:t>
            </a:r>
          </a:p>
          <a:p>
            <a:r>
              <a:rPr lang="en-US" sz="2000">
                <a:latin typeface="Whyte"/>
              </a:rPr>
              <a:t>	DJS should establish a plan to transition from the current slate of committed facilities to 	ensure every region has access to nonresidential and residential community-based services 	that employ evidence-based, culturally competent programming.</a:t>
            </a:r>
          </a:p>
        </p:txBody>
      </p:sp>
      <p:sp>
        <p:nvSpPr>
          <p:cNvPr id="4" name="Slide Number Placeholder 3">
            <a:extLst>
              <a:ext uri="{FF2B5EF4-FFF2-40B4-BE49-F238E27FC236}">
                <a16:creationId xmlns:a16="http://schemas.microsoft.com/office/drawing/2014/main" id="{E97F1D4B-F8C5-6E7F-0507-AB26A464E788}"/>
              </a:ext>
            </a:extLst>
          </p:cNvPr>
          <p:cNvSpPr>
            <a:spLocks noGrp="1"/>
          </p:cNvSpPr>
          <p:nvPr>
            <p:ph type="sldNum" sz="quarter" idx="11"/>
          </p:nvPr>
        </p:nvSpPr>
        <p:spPr/>
        <p:txBody>
          <a:bodyPr/>
          <a:lstStyle/>
          <a:p>
            <a:fld id="{CFD73577-3C32-894E-B015-E423D30807B4}" type="slidenum">
              <a:rPr lang="en-US" smtClean="0"/>
              <a:pPr/>
              <a:t>11</a:t>
            </a:fld>
            <a:endParaRPr lang="en-US"/>
          </a:p>
        </p:txBody>
      </p:sp>
    </p:spTree>
    <p:extLst>
      <p:ext uri="{BB962C8B-B14F-4D97-AF65-F5344CB8AC3E}">
        <p14:creationId xmlns:p14="http://schemas.microsoft.com/office/powerpoint/2010/main" val="2949691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9289EE0-CAB4-A3F5-C019-F85C9CBF81A6}"/>
              </a:ext>
            </a:extLst>
          </p:cNvPr>
          <p:cNvSpPr>
            <a:spLocks noGrp="1"/>
          </p:cNvSpPr>
          <p:nvPr>
            <p:ph type="sldNum" sz="quarter" idx="11"/>
          </p:nvPr>
        </p:nvSpPr>
        <p:spPr/>
        <p:txBody>
          <a:bodyPr/>
          <a:lstStyle/>
          <a:p>
            <a:fld id="{CFD73577-3C32-894E-B015-E423D30807B4}" type="slidenum">
              <a:rPr lang="en-US" smtClean="0"/>
              <a:pPr/>
              <a:t>12</a:t>
            </a:fld>
            <a:endParaRPr lang="en-US"/>
          </a:p>
        </p:txBody>
      </p:sp>
      <p:sp>
        <p:nvSpPr>
          <p:cNvPr id="2" name="Title 1">
            <a:extLst>
              <a:ext uri="{FF2B5EF4-FFF2-40B4-BE49-F238E27FC236}">
                <a16:creationId xmlns:a16="http://schemas.microsoft.com/office/drawing/2014/main" id="{3451464D-E94E-1774-E4C7-E603924BAF56}"/>
              </a:ext>
            </a:extLst>
          </p:cNvPr>
          <p:cNvSpPr>
            <a:spLocks noGrp="1"/>
          </p:cNvSpPr>
          <p:nvPr>
            <p:ph type="title" idx="4294967295"/>
          </p:nvPr>
        </p:nvSpPr>
        <p:spPr>
          <a:xfrm>
            <a:off x="0" y="2738437"/>
            <a:ext cx="3790951" cy="1381125"/>
          </a:xfrm>
          <a:prstGeom prst="rect">
            <a:avLst/>
          </a:prstGeom>
        </p:spPr>
        <p:txBody>
          <a:bodyPr lIns="91440" tIns="45720" rIns="91440" bIns="45720" anchor="t"/>
          <a:lstStyle/>
          <a:p>
            <a:r>
              <a:rPr lang="en-US" sz="2800">
                <a:solidFill>
                  <a:schemeClr val="accent1"/>
                </a:solidFill>
                <a:latin typeface="Merriweather"/>
              </a:rPr>
              <a:t>Example: Minimum Age of Jurisdiction</a:t>
            </a:r>
            <a:endParaRPr lang="en-US" sz="2800">
              <a:solidFill>
                <a:schemeClr val="accent1"/>
              </a:solidFill>
            </a:endParaRPr>
          </a:p>
        </p:txBody>
      </p:sp>
      <p:pic>
        <p:nvPicPr>
          <p:cNvPr id="5" name="Picture 4" descr="A diagram of a pie chart&#10;&#10;AI-generated content may be incorrect.">
            <a:extLst>
              <a:ext uri="{FF2B5EF4-FFF2-40B4-BE49-F238E27FC236}">
                <a16:creationId xmlns:a16="http://schemas.microsoft.com/office/drawing/2014/main" id="{49A31C55-1948-6E80-D114-51A1DAAEBD79}"/>
              </a:ext>
            </a:extLst>
          </p:cNvPr>
          <p:cNvPicPr>
            <a:picLocks noChangeAspect="1"/>
          </p:cNvPicPr>
          <p:nvPr/>
        </p:nvPicPr>
        <p:blipFill>
          <a:blip r:embed="rId2"/>
          <a:srcRect l="3945" r="3123" b="9467"/>
          <a:stretch/>
        </p:blipFill>
        <p:spPr>
          <a:xfrm>
            <a:off x="3790951" y="377825"/>
            <a:ext cx="8072844" cy="5830951"/>
          </a:xfrm>
          <a:prstGeom prst="rect">
            <a:avLst/>
          </a:prstGeom>
        </p:spPr>
      </p:pic>
    </p:spTree>
    <p:extLst>
      <p:ext uri="{BB962C8B-B14F-4D97-AF65-F5344CB8AC3E}">
        <p14:creationId xmlns:p14="http://schemas.microsoft.com/office/powerpoint/2010/main" val="162030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4BF86-E8BD-A4F5-6E5E-B0A79BC43766}"/>
              </a:ext>
            </a:extLst>
          </p:cNvPr>
          <p:cNvSpPr>
            <a:spLocks noGrp="1"/>
          </p:cNvSpPr>
          <p:nvPr>
            <p:ph type="title"/>
          </p:nvPr>
        </p:nvSpPr>
        <p:spPr>
          <a:xfrm>
            <a:off x="624570" y="379357"/>
            <a:ext cx="9429750" cy="600075"/>
          </a:xfrm>
        </p:spPr>
        <p:txBody>
          <a:bodyPr lIns="91440" tIns="45720" rIns="91440" bIns="45720" anchor="t"/>
          <a:lstStyle/>
          <a:p>
            <a:r>
              <a:rPr lang="en-US">
                <a:solidFill>
                  <a:schemeClr val="accent1"/>
                </a:solidFill>
                <a:latin typeface="Merriweather"/>
              </a:rPr>
              <a:t>Minimum Age of Jurisdiction: Policy Discussion</a:t>
            </a:r>
            <a:endParaRPr lang="en-US">
              <a:solidFill>
                <a:schemeClr val="accent1"/>
              </a:solidFill>
            </a:endParaRPr>
          </a:p>
        </p:txBody>
      </p:sp>
      <p:sp>
        <p:nvSpPr>
          <p:cNvPr id="3" name="Text Placeholder 2">
            <a:extLst>
              <a:ext uri="{FF2B5EF4-FFF2-40B4-BE49-F238E27FC236}">
                <a16:creationId xmlns:a16="http://schemas.microsoft.com/office/drawing/2014/main" id="{A25B8305-3EAA-EF5A-598A-AB8C40B1E802}"/>
              </a:ext>
            </a:extLst>
          </p:cNvPr>
          <p:cNvSpPr>
            <a:spLocks noGrp="1"/>
          </p:cNvSpPr>
          <p:nvPr>
            <p:ph type="body" sz="quarter" idx="10"/>
          </p:nvPr>
        </p:nvSpPr>
        <p:spPr>
          <a:xfrm>
            <a:off x="736410" y="1073417"/>
            <a:ext cx="10991850" cy="5500484"/>
          </a:xfrm>
        </p:spPr>
        <p:txBody>
          <a:bodyPr lIns="91440" tIns="45720" rIns="91440" bIns="45720" anchor="t"/>
          <a:lstStyle/>
          <a:p>
            <a:pPr marL="285750" indent="-285750">
              <a:buChar char="•"/>
            </a:pPr>
            <a:r>
              <a:rPr lang="en-US">
                <a:latin typeface="Whyte"/>
              </a:rPr>
              <a:t>As of fall of 2020, four states (Utah, Massachusetts, California and Nebraska) had created a minimum age of 11 or 12</a:t>
            </a:r>
          </a:p>
          <a:p>
            <a:pPr marL="285750" indent="-285750">
              <a:buChar char="•"/>
            </a:pPr>
            <a:endParaRPr lang="en-US" sz="1050">
              <a:latin typeface="Whyte"/>
            </a:endParaRPr>
          </a:p>
          <a:p>
            <a:pPr marL="285750" indent="-285750">
              <a:buChar char="•"/>
            </a:pPr>
            <a:r>
              <a:rPr lang="en-US">
                <a:latin typeface="Whyte"/>
              </a:rPr>
              <a:t>Neuroscience: Pre-teens haven’t reached a level of neurocognitive development necessary to be held legally culpable for their actions.</a:t>
            </a:r>
          </a:p>
          <a:p>
            <a:endParaRPr lang="en-US" sz="1050">
              <a:latin typeface="Whyte"/>
            </a:endParaRPr>
          </a:p>
          <a:p>
            <a:pPr marL="285750" indent="-285750">
              <a:buChar char="•"/>
            </a:pPr>
            <a:r>
              <a:rPr lang="en-US">
                <a:latin typeface="Whyte"/>
              </a:rPr>
              <a:t>Legal competence: Children have diminished ability to understand the charges against them, their rights, their role in an adversarial system, and the role of adults in this system.</a:t>
            </a:r>
          </a:p>
          <a:p>
            <a:pPr marL="285750" indent="-285750">
              <a:buChar char="•"/>
            </a:pPr>
            <a:endParaRPr lang="en-US" sz="1050">
              <a:latin typeface="Whyte"/>
            </a:endParaRPr>
          </a:p>
          <a:p>
            <a:pPr marL="285750" indent="-285750">
              <a:buChar char="•"/>
            </a:pPr>
            <a:r>
              <a:rPr lang="en-US">
                <a:latin typeface="Whyte"/>
              </a:rPr>
              <a:t>Harmful effects of juvenile justice experience: To children with many adverse childhood experiences, experience of the juvenile system is damaging, leads to poor outcomes.</a:t>
            </a:r>
          </a:p>
          <a:p>
            <a:pPr marL="285750" indent="-285750">
              <a:buChar char="•"/>
            </a:pPr>
            <a:endParaRPr lang="en-US" sz="1050">
              <a:latin typeface="Whyte"/>
            </a:endParaRPr>
          </a:p>
          <a:p>
            <a:pPr marL="285750" indent="-285750">
              <a:buChar char="•"/>
            </a:pPr>
            <a:r>
              <a:rPr lang="en-US">
                <a:latin typeface="Whyte"/>
              </a:rPr>
              <a:t>Collateral consequences: Missing school, family disruptions</a:t>
            </a:r>
          </a:p>
          <a:p>
            <a:pPr marL="285750" indent="-285750">
              <a:buChar char="•"/>
            </a:pPr>
            <a:endParaRPr lang="en-US" sz="1050">
              <a:latin typeface="Whyte"/>
            </a:endParaRPr>
          </a:p>
          <a:p>
            <a:pPr marL="285750" indent="-285750">
              <a:buChar char="•"/>
            </a:pPr>
            <a:r>
              <a:rPr lang="en-US">
                <a:latin typeface="Whyte"/>
              </a:rPr>
              <a:t>Poor use of resources: Most cases for children younger than 13 are dismissed</a:t>
            </a:r>
          </a:p>
          <a:p>
            <a:pPr marL="285750" indent="-285750">
              <a:buChar char="•"/>
            </a:pPr>
            <a:endParaRPr lang="en-US" sz="1050">
              <a:latin typeface="Whyte"/>
            </a:endParaRPr>
          </a:p>
          <a:p>
            <a:pPr marL="285750" indent="-285750">
              <a:buChar char="•"/>
            </a:pPr>
            <a:r>
              <a:rPr lang="en-US">
                <a:latin typeface="Whyte"/>
              </a:rPr>
              <a:t>International standards: United Nations Convention on the Rights of the Child sets minimum age at 12; the most common age cross nationally is 14</a:t>
            </a:r>
          </a:p>
          <a:p>
            <a:endParaRPr lang="en-US"/>
          </a:p>
        </p:txBody>
      </p:sp>
      <p:sp>
        <p:nvSpPr>
          <p:cNvPr id="4" name="Slide Number Placeholder 3">
            <a:extLst>
              <a:ext uri="{FF2B5EF4-FFF2-40B4-BE49-F238E27FC236}">
                <a16:creationId xmlns:a16="http://schemas.microsoft.com/office/drawing/2014/main" id="{9B423108-4C1E-F378-B502-2F9162F25D86}"/>
              </a:ext>
            </a:extLst>
          </p:cNvPr>
          <p:cNvSpPr>
            <a:spLocks noGrp="1"/>
          </p:cNvSpPr>
          <p:nvPr>
            <p:ph type="sldNum" sz="quarter" idx="11"/>
          </p:nvPr>
        </p:nvSpPr>
        <p:spPr/>
        <p:txBody>
          <a:bodyPr/>
          <a:lstStyle/>
          <a:p>
            <a:fld id="{CFD73577-3C32-894E-B015-E423D30807B4}" type="slidenum">
              <a:rPr lang="en-US" smtClean="0"/>
              <a:pPr/>
              <a:t>13</a:t>
            </a:fld>
            <a:endParaRPr lang="en-US"/>
          </a:p>
        </p:txBody>
      </p:sp>
      <p:cxnSp>
        <p:nvCxnSpPr>
          <p:cNvPr id="5" name="Straight Connector 4">
            <a:extLst>
              <a:ext uri="{FF2B5EF4-FFF2-40B4-BE49-F238E27FC236}">
                <a16:creationId xmlns:a16="http://schemas.microsoft.com/office/drawing/2014/main" id="{87074437-152C-F881-CE6C-843462543ECC}"/>
              </a:ext>
            </a:extLst>
          </p:cNvPr>
          <p:cNvCxnSpPr>
            <a:cxnSpLocks/>
          </p:cNvCxnSpPr>
          <p:nvPr/>
        </p:nvCxnSpPr>
        <p:spPr>
          <a:xfrm flipH="1" flipV="1">
            <a:off x="624570" y="979432"/>
            <a:ext cx="11103690" cy="36880"/>
          </a:xfrm>
          <a:prstGeom prst="line">
            <a:avLst/>
          </a:prstGeom>
          <a:ln w="22225"/>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8804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FFFA8-0E9E-C59C-7B6B-11A882FCBC2A}"/>
              </a:ext>
            </a:extLst>
          </p:cNvPr>
          <p:cNvSpPr>
            <a:spLocks noGrp="1"/>
          </p:cNvSpPr>
          <p:nvPr>
            <p:ph type="title"/>
          </p:nvPr>
        </p:nvSpPr>
        <p:spPr>
          <a:xfrm>
            <a:off x="2095501" y="2914876"/>
            <a:ext cx="1485899" cy="1028247"/>
          </a:xfrm>
        </p:spPr>
        <p:txBody>
          <a:bodyPr lIns="91440" tIns="45720" rIns="91440" bIns="45720" anchor="t"/>
          <a:lstStyle/>
          <a:p>
            <a:r>
              <a:rPr lang="en-US">
                <a:solidFill>
                  <a:schemeClr val="accent1"/>
                </a:solidFill>
                <a:latin typeface="Merriweather"/>
              </a:rPr>
              <a:t>Results</a:t>
            </a:r>
            <a:endParaRPr lang="en-US">
              <a:solidFill>
                <a:schemeClr val="accent1"/>
              </a:solidFill>
            </a:endParaRPr>
          </a:p>
        </p:txBody>
      </p:sp>
      <p:sp>
        <p:nvSpPr>
          <p:cNvPr id="3" name="Text Placeholder 2">
            <a:extLst>
              <a:ext uri="{FF2B5EF4-FFF2-40B4-BE49-F238E27FC236}">
                <a16:creationId xmlns:a16="http://schemas.microsoft.com/office/drawing/2014/main" id="{64346F73-D867-F465-7084-EEF186866D8E}"/>
              </a:ext>
            </a:extLst>
          </p:cNvPr>
          <p:cNvSpPr>
            <a:spLocks noGrp="1"/>
          </p:cNvSpPr>
          <p:nvPr>
            <p:ph type="body" sz="quarter" idx="10"/>
          </p:nvPr>
        </p:nvSpPr>
        <p:spPr>
          <a:xfrm>
            <a:off x="6407150" y="1199923"/>
            <a:ext cx="5016500" cy="914400"/>
          </a:xfrm>
        </p:spPr>
        <p:txBody>
          <a:bodyPr lIns="91440" tIns="45720" rIns="91440" bIns="45720" anchor="t"/>
          <a:lstStyle/>
          <a:p>
            <a:endParaRPr lang="en-US">
              <a:solidFill>
                <a:schemeClr val="tx1"/>
              </a:solidFill>
            </a:endParaRPr>
          </a:p>
          <a:p>
            <a:pPr marL="285750" indent="-285750">
              <a:buChar char="•"/>
            </a:pPr>
            <a:r>
              <a:rPr lang="en-US" sz="2000">
                <a:solidFill>
                  <a:schemeClr val="tx1"/>
                </a:solidFill>
                <a:latin typeface="Franklin Gothic Book"/>
              </a:rPr>
              <a:t>Recommendation that that juvenile court does not have jurisdiction over a child under the age of 10 years old.</a:t>
            </a:r>
          </a:p>
          <a:p>
            <a:pPr marL="285750" indent="-285750">
              <a:buChar char="•"/>
            </a:pPr>
            <a:endParaRPr lang="en-US" sz="2000">
              <a:solidFill>
                <a:schemeClr val="tx1"/>
              </a:solidFill>
            </a:endParaRPr>
          </a:p>
          <a:p>
            <a:pPr marL="285750" indent="-285750">
              <a:buChar char="•"/>
            </a:pPr>
            <a:r>
              <a:rPr lang="en-US" sz="2000">
                <a:solidFill>
                  <a:schemeClr val="tx1"/>
                </a:solidFill>
                <a:latin typeface="Franklin Gothic Book"/>
              </a:rPr>
              <a:t>The juvenile court does have jurisdiction over a child at least 10 years old alleged to have committed limited crimes.</a:t>
            </a:r>
          </a:p>
          <a:p>
            <a:pPr marL="285750" indent="-285750">
              <a:buChar char="•"/>
            </a:pPr>
            <a:endParaRPr lang="en-US" sz="2000">
              <a:solidFill>
                <a:schemeClr val="tx1"/>
              </a:solidFill>
            </a:endParaRPr>
          </a:p>
          <a:p>
            <a:pPr marL="285750" indent="-285750">
              <a:buChar char="•"/>
            </a:pPr>
            <a:r>
              <a:rPr lang="en-US" sz="2000">
                <a:solidFill>
                  <a:schemeClr val="tx1"/>
                </a:solidFill>
                <a:latin typeface="Franklin Gothic Book"/>
              </a:rPr>
              <a:t>The juvenile court should have jurisdiction over a child at least 13 years old alleged to have committed a delinquent act.</a:t>
            </a:r>
          </a:p>
          <a:p>
            <a:endParaRPr lang="en-US">
              <a:solidFill>
                <a:schemeClr val="tx1"/>
              </a:solidFill>
            </a:endParaRPr>
          </a:p>
        </p:txBody>
      </p:sp>
      <p:sp>
        <p:nvSpPr>
          <p:cNvPr id="4" name="Slide Number Placeholder 3">
            <a:extLst>
              <a:ext uri="{FF2B5EF4-FFF2-40B4-BE49-F238E27FC236}">
                <a16:creationId xmlns:a16="http://schemas.microsoft.com/office/drawing/2014/main" id="{630B4156-2328-482E-D644-A429AC30D431}"/>
              </a:ext>
            </a:extLst>
          </p:cNvPr>
          <p:cNvSpPr>
            <a:spLocks noGrp="1"/>
          </p:cNvSpPr>
          <p:nvPr>
            <p:ph type="sldNum" sz="quarter" idx="11"/>
          </p:nvPr>
        </p:nvSpPr>
        <p:spPr/>
        <p:txBody>
          <a:bodyPr/>
          <a:lstStyle/>
          <a:p>
            <a:fld id="{CFD73577-3C32-894E-B015-E423D30807B4}" type="slidenum">
              <a:rPr lang="en-US" smtClean="0"/>
              <a:pPr/>
              <a:t>14</a:t>
            </a:fld>
            <a:endParaRPr lang="en-US"/>
          </a:p>
        </p:txBody>
      </p:sp>
    </p:spTree>
    <p:extLst>
      <p:ext uri="{BB962C8B-B14F-4D97-AF65-F5344CB8AC3E}">
        <p14:creationId xmlns:p14="http://schemas.microsoft.com/office/powerpoint/2010/main" val="992693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6FF7E-DF92-6DE0-17C6-06BE67D295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C2C65C-2D3B-85BC-E479-8A20D7564785}"/>
              </a:ext>
            </a:extLst>
          </p:cNvPr>
          <p:cNvSpPr>
            <a:spLocks noGrp="1"/>
          </p:cNvSpPr>
          <p:nvPr>
            <p:ph type="title"/>
          </p:nvPr>
        </p:nvSpPr>
        <p:spPr>
          <a:xfrm>
            <a:off x="4335780" y="1735300"/>
            <a:ext cx="3520440" cy="1028247"/>
          </a:xfrm>
        </p:spPr>
        <p:txBody>
          <a:bodyPr/>
          <a:lstStyle/>
          <a:p>
            <a:r>
              <a:rPr lang="en-US" sz="4800">
                <a:solidFill>
                  <a:schemeClr val="accent1"/>
                </a:solidFill>
              </a:rPr>
              <a:t>Questions?</a:t>
            </a:r>
          </a:p>
        </p:txBody>
      </p:sp>
      <p:sp>
        <p:nvSpPr>
          <p:cNvPr id="3" name="Text Placeholder 2">
            <a:extLst>
              <a:ext uri="{FF2B5EF4-FFF2-40B4-BE49-F238E27FC236}">
                <a16:creationId xmlns:a16="http://schemas.microsoft.com/office/drawing/2014/main" id="{E4F05C75-0DBC-81C0-0AEC-6E5579ABDC90}"/>
              </a:ext>
            </a:extLst>
          </p:cNvPr>
          <p:cNvSpPr>
            <a:spLocks noGrp="1"/>
          </p:cNvSpPr>
          <p:nvPr>
            <p:ph type="body" sz="quarter" idx="10"/>
          </p:nvPr>
        </p:nvSpPr>
        <p:spPr>
          <a:xfrm>
            <a:off x="2637091" y="3283458"/>
            <a:ext cx="6917817" cy="914400"/>
          </a:xfrm>
        </p:spPr>
        <p:txBody>
          <a:bodyPr lIns="91440" tIns="45720" rIns="91440" bIns="45720" anchor="t"/>
          <a:lstStyle/>
          <a:p>
            <a:pPr algn="ctr"/>
            <a:endParaRPr lang="en-US" sz="2800">
              <a:latin typeface="Whyte"/>
            </a:endParaRPr>
          </a:p>
          <a:p>
            <a:pPr algn="ctr"/>
            <a:r>
              <a:rPr lang="en-US" sz="2800">
                <a:latin typeface="Whyte"/>
              </a:rPr>
              <a:t>Marta Nelson</a:t>
            </a:r>
          </a:p>
          <a:p>
            <a:pPr algn="ctr"/>
            <a:r>
              <a:rPr lang="en-US" sz="2800">
                <a:latin typeface="Whyte"/>
              </a:rPr>
              <a:t>mnelson@vera.org</a:t>
            </a:r>
          </a:p>
        </p:txBody>
      </p:sp>
    </p:spTree>
    <p:extLst>
      <p:ext uri="{BB962C8B-B14F-4D97-AF65-F5344CB8AC3E}">
        <p14:creationId xmlns:p14="http://schemas.microsoft.com/office/powerpoint/2010/main" val="5457715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AF59D2-71EF-3558-4B3A-38EBB6992F7C}"/>
              </a:ext>
            </a:extLst>
          </p:cNvPr>
          <p:cNvSpPr/>
          <p:nvPr/>
        </p:nvSpPr>
        <p:spPr>
          <a:xfrm>
            <a:off x="-54428" y="1"/>
            <a:ext cx="12246427" cy="6857999"/>
          </a:xfrm>
          <a:prstGeom prst="rect">
            <a:avLst/>
          </a:prstGeom>
          <a:solidFill>
            <a:srgbClr val="16064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Freeform 11">
            <a:extLst>
              <a:ext uri="{FF2B5EF4-FFF2-40B4-BE49-F238E27FC236}">
                <a16:creationId xmlns:a16="http://schemas.microsoft.com/office/drawing/2014/main" id="{B0125FD5-A281-C499-CDBE-84E6A7F10D6F}"/>
              </a:ext>
            </a:extLst>
          </p:cNvPr>
          <p:cNvSpPr/>
          <p:nvPr/>
        </p:nvSpPr>
        <p:spPr>
          <a:xfrm rot="17700000">
            <a:off x="1353569" y="-3225123"/>
            <a:ext cx="9152563" cy="10648548"/>
          </a:xfrm>
          <a:custGeom>
            <a:avLst/>
            <a:gdLst>
              <a:gd name="connsiteX0" fmla="*/ 9110230 w 9110230"/>
              <a:gd name="connsiteY0" fmla="*/ 10099682 h 10592103"/>
              <a:gd name="connsiteX1" fmla="*/ 8054231 w 9110230"/>
              <a:gd name="connsiteY1" fmla="*/ 10592103 h 10592103"/>
              <a:gd name="connsiteX2" fmla="*/ 1772884 w 9110230"/>
              <a:gd name="connsiteY2" fmla="*/ 10592103 h 10592103"/>
              <a:gd name="connsiteX3" fmla="*/ 0 w 9110230"/>
              <a:gd name="connsiteY3" fmla="*/ 6790142 h 10592103"/>
              <a:gd name="connsiteX4" fmla="*/ 1 w 9110230"/>
              <a:gd name="connsiteY4" fmla="*/ 849401 h 10592103"/>
              <a:gd name="connsiteX5" fmla="*/ 1821548 w 9110230"/>
              <a:gd name="connsiteY5" fmla="*/ 0 h 10592103"/>
              <a:gd name="connsiteX6" fmla="*/ 4400671 w 9110230"/>
              <a:gd name="connsiteY6" fmla="*/ 0 h 1059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10230" h="10592103">
                <a:moveTo>
                  <a:pt x="9110230" y="10099682"/>
                </a:moveTo>
                <a:lnTo>
                  <a:pt x="8054231" y="10592103"/>
                </a:lnTo>
                <a:lnTo>
                  <a:pt x="1772884" y="10592103"/>
                </a:lnTo>
                <a:lnTo>
                  <a:pt x="0" y="6790142"/>
                </a:lnTo>
                <a:lnTo>
                  <a:pt x="1" y="849401"/>
                </a:lnTo>
                <a:lnTo>
                  <a:pt x="1821548" y="0"/>
                </a:lnTo>
                <a:lnTo>
                  <a:pt x="4400671" y="0"/>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eorgia"/>
              <a:ea typeface="+mn-ea"/>
              <a:cs typeface="+mn-cs"/>
            </a:endParaRPr>
          </a:p>
        </p:txBody>
      </p:sp>
      <p:sp>
        <p:nvSpPr>
          <p:cNvPr id="58" name="Freeform 57">
            <a:extLst>
              <a:ext uri="{FF2B5EF4-FFF2-40B4-BE49-F238E27FC236}">
                <a16:creationId xmlns:a16="http://schemas.microsoft.com/office/drawing/2014/main" id="{36CC8DB7-EE57-3E47-BE0B-603289841238}"/>
              </a:ext>
            </a:extLst>
          </p:cNvPr>
          <p:cNvSpPr/>
          <p:nvPr/>
        </p:nvSpPr>
        <p:spPr>
          <a:xfrm rot="14760000">
            <a:off x="973846" y="-2516088"/>
            <a:ext cx="8642881" cy="9728432"/>
          </a:xfrm>
          <a:custGeom>
            <a:avLst/>
            <a:gdLst>
              <a:gd name="connsiteX0" fmla="*/ 4728087 w 8642881"/>
              <a:gd name="connsiteY0" fmla="*/ 9728430 h 9728432"/>
              <a:gd name="connsiteX1" fmla="*/ 0 w 8642881"/>
              <a:gd name="connsiteY1" fmla="*/ 9728432 h 9728432"/>
              <a:gd name="connsiteX2" fmla="*/ 0 w 8642881"/>
              <a:gd name="connsiteY2" fmla="*/ 3525363 h 9728432"/>
              <a:gd name="connsiteX3" fmla="*/ 1569593 w 8642881"/>
              <a:gd name="connsiteY3" fmla="*/ 0 h 9728432"/>
              <a:gd name="connsiteX4" fmla="*/ 6541360 w 8642881"/>
              <a:gd name="connsiteY4" fmla="*/ 0 h 9728432"/>
              <a:gd name="connsiteX5" fmla="*/ 8642881 w 8642881"/>
              <a:gd name="connsiteY5" fmla="*/ 935658 h 972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42881" h="9728432">
                <a:moveTo>
                  <a:pt x="4728087" y="9728430"/>
                </a:moveTo>
                <a:lnTo>
                  <a:pt x="0" y="9728432"/>
                </a:lnTo>
                <a:lnTo>
                  <a:pt x="0" y="3525363"/>
                </a:lnTo>
                <a:lnTo>
                  <a:pt x="1569593" y="0"/>
                </a:lnTo>
                <a:lnTo>
                  <a:pt x="6541360" y="0"/>
                </a:lnTo>
                <a:lnTo>
                  <a:pt x="8642881" y="935658"/>
                </a:lnTo>
                <a:close/>
              </a:path>
            </a:pathLst>
          </a:custGeom>
          <a:blipFill dpi="0" rotWithShape="0">
            <a:blip r:embed="rId3"/>
            <a:srcRect/>
            <a:stretch>
              <a:fillRect l="-3869" t="-33733" r="-20943" b="-4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FFFFFF"/>
                </a:solidFill>
                <a:effectLst/>
                <a:uLnTx/>
                <a:uFillTx/>
                <a:latin typeface="Georgia"/>
                <a:ea typeface="+mn-ea"/>
                <a:cs typeface="+mn-cs"/>
              </a:rPr>
              <a:t> </a:t>
            </a:r>
          </a:p>
        </p:txBody>
      </p:sp>
      <p:pic>
        <p:nvPicPr>
          <p:cNvPr id="10" name="Google Shape;115;p19">
            <a:extLst>
              <a:ext uri="{FF2B5EF4-FFF2-40B4-BE49-F238E27FC236}">
                <a16:creationId xmlns:a16="http://schemas.microsoft.com/office/drawing/2014/main" id="{7C5DE491-9AED-4605-B134-0FCAEF8FF351}"/>
              </a:ext>
            </a:extLst>
          </p:cNvPr>
          <p:cNvPicPr preferRelativeResize="0"/>
          <p:nvPr/>
        </p:nvPicPr>
        <p:blipFill>
          <a:blip r:embed="rId4">
            <a:alphaModFix/>
          </a:blip>
          <a:stretch>
            <a:fillRect/>
          </a:stretch>
        </p:blipFill>
        <p:spPr>
          <a:xfrm>
            <a:off x="274320" y="365760"/>
            <a:ext cx="1645920" cy="296266"/>
          </a:xfrm>
          <a:prstGeom prst="rect">
            <a:avLst/>
          </a:prstGeom>
          <a:noFill/>
          <a:ln>
            <a:noFill/>
          </a:ln>
        </p:spPr>
      </p:pic>
      <p:cxnSp>
        <p:nvCxnSpPr>
          <p:cNvPr id="31" name="Straight Connector 30">
            <a:extLst>
              <a:ext uri="{FF2B5EF4-FFF2-40B4-BE49-F238E27FC236}">
                <a16:creationId xmlns:a16="http://schemas.microsoft.com/office/drawing/2014/main" id="{25AE2F63-B839-354E-B217-6D1F64107811}"/>
              </a:ext>
            </a:extLst>
          </p:cNvPr>
          <p:cNvCxnSpPr>
            <a:cxnSpLocks/>
          </p:cNvCxnSpPr>
          <p:nvPr/>
        </p:nvCxnSpPr>
        <p:spPr>
          <a:xfrm>
            <a:off x="1731498" y="3907023"/>
            <a:ext cx="367959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A2E6DDF-F5C7-0C4B-80D0-C536C382BB5E}"/>
              </a:ext>
            </a:extLst>
          </p:cNvPr>
          <p:cNvCxnSpPr>
            <a:cxnSpLocks/>
          </p:cNvCxnSpPr>
          <p:nvPr/>
        </p:nvCxnSpPr>
        <p:spPr>
          <a:xfrm>
            <a:off x="1708349" y="5268225"/>
            <a:ext cx="370274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9186BDB9-D9D8-FD14-BC48-5654E9E2248E}"/>
              </a:ext>
            </a:extLst>
          </p:cNvPr>
          <p:cNvSpPr txBox="1">
            <a:spLocks/>
          </p:cNvSpPr>
          <p:nvPr/>
        </p:nvSpPr>
        <p:spPr>
          <a:xfrm>
            <a:off x="1731498" y="4161421"/>
            <a:ext cx="9610104" cy="1354892"/>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800" b="1" i="0" u="none" strike="noStrike" kern="1200" cap="none" spc="30" normalizeH="0" baseline="0" noProof="0">
                <a:ln>
                  <a:noFill/>
                </a:ln>
                <a:solidFill>
                  <a:srgbClr val="FFFFFF"/>
                </a:solidFill>
                <a:effectLst/>
                <a:uLnTx/>
                <a:uFillTx/>
                <a:latin typeface="Georgia"/>
                <a:ea typeface="+mj-ea"/>
                <a:cs typeface="+mj-cs"/>
              </a:rPr>
              <a:t>Ending Girls’ Incarceration</a:t>
            </a:r>
          </a:p>
        </p:txBody>
      </p:sp>
    </p:spTree>
    <p:extLst>
      <p:ext uri="{BB962C8B-B14F-4D97-AF65-F5344CB8AC3E}">
        <p14:creationId xmlns:p14="http://schemas.microsoft.com/office/powerpoint/2010/main" val="3593481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D6E8CBE0-A413-794A-9408-8280349DD9AD}"/>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3577-3C32-894E-B015-E423D30807B4}" type="slidenum">
              <a:rPr kumimoji="0" lang="en-US" sz="1200" b="0" i="0" u="none" strike="noStrike" kern="1200" cap="none" spc="0" normalizeH="0" baseline="0" noProof="0" smtClean="0">
                <a:ln>
                  <a:noFill/>
                </a:ln>
                <a:solidFill>
                  <a:srgbClr val="FEFFFE"/>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FEFFFE"/>
              </a:solidFill>
              <a:effectLst/>
              <a:uLnTx/>
              <a:uFillTx/>
              <a:latin typeface="Franklin Gothic Book" panose="020B0503020102020204" pitchFamily="34" charset="0"/>
              <a:ea typeface="+mn-ea"/>
              <a:cs typeface="+mn-cs"/>
            </a:endParaRPr>
          </a:p>
        </p:txBody>
      </p:sp>
      <p:sp>
        <p:nvSpPr>
          <p:cNvPr id="4" name="Google Shape;120;p20">
            <a:extLst>
              <a:ext uri="{FF2B5EF4-FFF2-40B4-BE49-F238E27FC236}">
                <a16:creationId xmlns:a16="http://schemas.microsoft.com/office/drawing/2014/main" id="{53B2C79F-3F8B-9CFC-76A7-09E01C5FB9AB}"/>
              </a:ext>
            </a:extLst>
          </p:cNvPr>
          <p:cNvSpPr txBox="1"/>
          <p:nvPr/>
        </p:nvSpPr>
        <p:spPr>
          <a:xfrm>
            <a:off x="2113000" y="1503556"/>
            <a:ext cx="7966000" cy="615513"/>
          </a:xfrm>
          <a:prstGeom prst="rect">
            <a:avLst/>
          </a:prstGeom>
          <a:noFill/>
          <a:ln>
            <a:noFill/>
          </a:ln>
        </p:spPr>
        <p:txBody>
          <a:bodyPr spcFirstLastPara="1" wrap="square" lIns="121900" tIns="121900" rIns="121900" bIns="121900"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2400" b="0" i="0" u="none" strike="noStrike" kern="0" cap="none" spc="0" normalizeH="0" baseline="0" noProof="0">
                <a:ln>
                  <a:noFill/>
                </a:ln>
                <a:solidFill>
                  <a:srgbClr val="FFFFFF"/>
                </a:solidFill>
                <a:effectLst/>
                <a:uLnTx/>
                <a:uFillTx/>
                <a:latin typeface="Whyte"/>
                <a:ea typeface="Poppins"/>
                <a:cs typeface="Poppins"/>
                <a:sym typeface="Poppins"/>
              </a:rPr>
              <a:t>There are</a:t>
            </a:r>
            <a:endParaRPr kumimoji="0" lang="en-US" sz="2400" b="0" i="0" u="none" strike="noStrike" kern="0" cap="none" spc="0" normalizeH="0" baseline="0" noProof="0">
              <a:ln>
                <a:noFill/>
              </a:ln>
              <a:solidFill>
                <a:srgbClr val="FFFFFF"/>
              </a:solidFill>
              <a:effectLst/>
              <a:uLnTx/>
              <a:uFillTx/>
              <a:latin typeface="Whyte"/>
              <a:ea typeface="Poppins"/>
              <a:cs typeface="Poppins"/>
            </a:endParaRPr>
          </a:p>
        </p:txBody>
      </p:sp>
      <p:sp>
        <p:nvSpPr>
          <p:cNvPr id="8" name="Google Shape;122;p20">
            <a:extLst>
              <a:ext uri="{FF2B5EF4-FFF2-40B4-BE49-F238E27FC236}">
                <a16:creationId xmlns:a16="http://schemas.microsoft.com/office/drawing/2014/main" id="{4CC1FA97-014C-BC98-658A-2E1053C4D894}"/>
              </a:ext>
            </a:extLst>
          </p:cNvPr>
          <p:cNvSpPr txBox="1"/>
          <p:nvPr/>
        </p:nvSpPr>
        <p:spPr>
          <a:xfrm>
            <a:off x="2958000" y="1712947"/>
            <a:ext cx="6276000" cy="2297961"/>
          </a:xfrm>
          <a:prstGeom prst="rect">
            <a:avLst/>
          </a:prstGeom>
          <a:noFill/>
          <a:ln>
            <a:noFill/>
          </a:ln>
        </p:spPr>
        <p:txBody>
          <a:bodyPr spcFirstLastPara="1" wrap="square" lIns="121900" tIns="121900" rIns="121900" bIns="121900" anchor="t" anchorCtr="0">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13300" b="1" i="0" u="none" strike="noStrike" kern="0" cap="none" spc="0" normalizeH="0" baseline="0" noProof="0">
                <a:ln>
                  <a:noFill/>
                </a:ln>
                <a:solidFill>
                  <a:srgbClr val="EF4136"/>
                </a:solidFill>
                <a:effectLst/>
                <a:uLnTx/>
                <a:uFillTx/>
                <a:latin typeface="Whyte"/>
                <a:ea typeface="Poppins"/>
                <a:cs typeface="Poppins"/>
                <a:sym typeface="Poppins"/>
              </a:rPr>
              <a:t>42,000</a:t>
            </a:r>
            <a:endParaRPr kumimoji="0" lang="en-US" sz="13300" b="0" i="0" u="none" strike="noStrike" kern="0" cap="none" spc="0" normalizeH="0" baseline="0" noProof="0">
              <a:ln>
                <a:noFill/>
              </a:ln>
              <a:solidFill>
                <a:srgbClr val="EF4136"/>
              </a:solidFill>
              <a:effectLst/>
              <a:uLnTx/>
              <a:uFillTx/>
              <a:latin typeface="Whyte"/>
              <a:ea typeface="+mn-ea"/>
              <a:cs typeface="Arial"/>
            </a:endParaRPr>
          </a:p>
        </p:txBody>
      </p:sp>
      <p:sp>
        <p:nvSpPr>
          <p:cNvPr id="11" name="Google Shape;123;p20">
            <a:extLst>
              <a:ext uri="{FF2B5EF4-FFF2-40B4-BE49-F238E27FC236}">
                <a16:creationId xmlns:a16="http://schemas.microsoft.com/office/drawing/2014/main" id="{7C93563B-4E06-3353-340B-BE4EBCF2160C}"/>
              </a:ext>
            </a:extLst>
          </p:cNvPr>
          <p:cNvSpPr txBox="1"/>
          <p:nvPr/>
        </p:nvSpPr>
        <p:spPr>
          <a:xfrm>
            <a:off x="2588524" y="3812975"/>
            <a:ext cx="7341860" cy="984845"/>
          </a:xfrm>
          <a:prstGeom prst="rect">
            <a:avLst/>
          </a:prstGeom>
          <a:noFill/>
          <a:ln>
            <a:noFill/>
          </a:ln>
        </p:spPr>
        <p:txBody>
          <a:bodyPr spcFirstLastPara="1" wrap="square" lIns="121900" tIns="121900" rIns="121900" bIns="121900" anchor="t" anchorCtr="0">
            <a:spAutoFit/>
          </a:bodyPr>
          <a:lstStyle/>
          <a:p>
            <a:pPr algn="ctr" defTabSz="1219170">
              <a:buClr>
                <a:srgbClr val="000000"/>
              </a:buClr>
              <a:defRPr/>
            </a:pPr>
            <a:r>
              <a:rPr lang="en-US" sz="2400" kern="0">
                <a:solidFill>
                  <a:srgbClr val="FFFFFF"/>
                </a:solidFill>
                <a:latin typeface="Whyte"/>
                <a:ea typeface="Poppins"/>
                <a:cs typeface="Poppins"/>
              </a:rPr>
              <a:t>girls' detention admissions </a:t>
            </a:r>
            <a:r>
              <a:rPr kumimoji="0" lang="en-US" sz="2400" b="0" i="0" u="none" strike="noStrike" kern="0" cap="none" spc="0" normalizeH="0" baseline="0" noProof="0">
                <a:ln>
                  <a:noFill/>
                </a:ln>
                <a:solidFill>
                  <a:srgbClr val="FFFFFF"/>
                </a:solidFill>
                <a:effectLst/>
                <a:uLnTx/>
                <a:uFillTx/>
                <a:latin typeface="Whyte"/>
                <a:ea typeface="Poppins"/>
                <a:cs typeface="Poppins"/>
                <a:sym typeface="Poppins"/>
              </a:rPr>
              <a:t>nationwide each year – largely due to low level offenses.</a:t>
            </a:r>
            <a:endParaRPr kumimoji="0" lang="en-US" sz="2400" b="0" i="0" u="none" strike="noStrike" kern="0" cap="none" spc="0" normalizeH="0" baseline="0" noProof="0">
              <a:ln>
                <a:noFill/>
              </a:ln>
              <a:solidFill>
                <a:srgbClr val="FFFFFF"/>
              </a:solidFill>
              <a:effectLst/>
              <a:uLnTx/>
              <a:uFillTx/>
              <a:latin typeface="Whyte"/>
              <a:ea typeface="+mn-ea"/>
              <a:cs typeface="Arial"/>
            </a:endParaRPr>
          </a:p>
        </p:txBody>
      </p:sp>
    </p:spTree>
    <p:extLst>
      <p:ext uri="{BB962C8B-B14F-4D97-AF65-F5344CB8AC3E}">
        <p14:creationId xmlns:p14="http://schemas.microsoft.com/office/powerpoint/2010/main" val="36115548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oogle Shape;131;p21" descr="A group of people holding a sign&#10;&#10;Description automatically generated">
            <a:extLst>
              <a:ext uri="{FF2B5EF4-FFF2-40B4-BE49-F238E27FC236}">
                <a16:creationId xmlns:a16="http://schemas.microsoft.com/office/drawing/2014/main" id="{E47B8375-43F4-9268-DFB9-234A990FF0B9}"/>
              </a:ext>
            </a:extLst>
          </p:cNvPr>
          <p:cNvPicPr preferRelativeResize="0"/>
          <p:nvPr/>
        </p:nvPicPr>
        <p:blipFill>
          <a:blip r:embed="rId3">
            <a:alphaModFix/>
          </a:blip>
          <a:stretch>
            <a:fillRect/>
          </a:stretch>
        </p:blipFill>
        <p:spPr>
          <a:xfrm>
            <a:off x="-1109998" y="-45733"/>
            <a:ext cx="14051767" cy="6949440"/>
          </a:xfrm>
          <a:prstGeom prst="rect">
            <a:avLst/>
          </a:prstGeom>
          <a:noFill/>
          <a:ln>
            <a:noFill/>
          </a:ln>
        </p:spPr>
      </p:pic>
      <p:sp>
        <p:nvSpPr>
          <p:cNvPr id="6" name="Google Shape;132;p21">
            <a:extLst>
              <a:ext uri="{FF2B5EF4-FFF2-40B4-BE49-F238E27FC236}">
                <a16:creationId xmlns:a16="http://schemas.microsoft.com/office/drawing/2014/main" id="{C0EE909C-A36C-4D3D-0889-CFB0F28DBF82}"/>
              </a:ext>
            </a:extLst>
          </p:cNvPr>
          <p:cNvSpPr/>
          <p:nvPr/>
        </p:nvSpPr>
        <p:spPr>
          <a:xfrm>
            <a:off x="366415" y="5232209"/>
            <a:ext cx="11432816" cy="1361744"/>
          </a:xfrm>
          <a:prstGeom prst="rect">
            <a:avLst/>
          </a:prstGeom>
          <a:solidFill>
            <a:srgbClr val="16064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134;p21">
            <a:extLst>
              <a:ext uri="{FF2B5EF4-FFF2-40B4-BE49-F238E27FC236}">
                <a16:creationId xmlns:a16="http://schemas.microsoft.com/office/drawing/2014/main" id="{596E3971-426C-E52F-3412-65AFEA21207B}"/>
              </a:ext>
            </a:extLst>
          </p:cNvPr>
          <p:cNvSpPr/>
          <p:nvPr/>
        </p:nvSpPr>
        <p:spPr>
          <a:xfrm>
            <a:off x="603600" y="5425467"/>
            <a:ext cx="12000" cy="975200"/>
          </a:xfrm>
          <a:prstGeom prst="rect">
            <a:avLst/>
          </a:prstGeom>
          <a:solidFill>
            <a:srgbClr val="EF41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133;p21">
            <a:extLst>
              <a:ext uri="{FF2B5EF4-FFF2-40B4-BE49-F238E27FC236}">
                <a16:creationId xmlns:a16="http://schemas.microsoft.com/office/drawing/2014/main" id="{F9F574F0-FC51-81AF-1C8D-B5F3DEB38407}"/>
              </a:ext>
            </a:extLst>
          </p:cNvPr>
          <p:cNvSpPr txBox="1"/>
          <p:nvPr/>
        </p:nvSpPr>
        <p:spPr>
          <a:xfrm>
            <a:off x="721015" y="5425467"/>
            <a:ext cx="10972800" cy="929445"/>
          </a:xfrm>
          <a:prstGeom prst="rect">
            <a:avLst/>
          </a:prstGeom>
          <a:noFill/>
          <a:ln>
            <a:noFill/>
          </a:ln>
        </p:spPr>
        <p:txBody>
          <a:bodyPr spcFirstLastPara="1" wrap="square" lIns="121900" tIns="121900" rIns="121900" bIns="121900" anchor="t" anchorCtr="0">
            <a:spAutoFit/>
          </a:bodyPr>
          <a:lstStyle/>
          <a:p>
            <a:pPr marL="0" marR="0" lvl="0" indent="0" algn="l" defTabSz="1219170" rtl="0" eaLnBrk="1" fontAlgn="auto" latinLnBrk="0" hangingPunct="1">
              <a:lnSpc>
                <a:spcPct val="120000"/>
              </a:lnSpc>
              <a:spcBef>
                <a:spcPts val="0"/>
              </a:spcBef>
              <a:spcAft>
                <a:spcPts val="0"/>
              </a:spcAft>
              <a:buClr>
                <a:srgbClr val="000000"/>
              </a:buClr>
              <a:buSzTx/>
              <a:buFontTx/>
              <a:buNone/>
              <a:tabLst/>
              <a:defRPr/>
            </a:pPr>
            <a:r>
              <a:rPr kumimoji="0" lang="en" sz="1850" b="0" i="0" u="none" strike="noStrike" kern="0" cap="none" spc="0" normalizeH="0" baseline="0" noProof="0">
                <a:ln>
                  <a:noFill/>
                </a:ln>
                <a:solidFill>
                  <a:srgbClr val="FFFFFF"/>
                </a:solidFill>
                <a:effectLst/>
                <a:uLnTx/>
                <a:uFillTx/>
                <a:latin typeface="Whyte"/>
                <a:ea typeface="Poppins Light"/>
                <a:cs typeface="Poppins Light"/>
                <a:sym typeface="Poppins Light"/>
              </a:rPr>
              <a:t>The majority of girls are </a:t>
            </a:r>
            <a:r>
              <a:rPr kumimoji="0" lang="en" sz="1850" b="1" i="0" u="none" strike="noStrike" kern="0" cap="none" spc="0" normalizeH="0" baseline="0" noProof="0">
                <a:ln>
                  <a:noFill/>
                </a:ln>
                <a:solidFill>
                  <a:schemeClr val="accent1"/>
                </a:solidFill>
                <a:effectLst/>
                <a:uLnTx/>
                <a:uFillTx/>
                <a:latin typeface="Whyte"/>
                <a:ea typeface="Poppins Light"/>
                <a:cs typeface="Poppins Light"/>
                <a:sym typeface="Poppins Light"/>
              </a:rPr>
              <a:t>arrested and </a:t>
            </a:r>
            <a:r>
              <a:rPr kumimoji="0" lang="en" sz="1850" b="1" i="0" u="none" strike="noStrike" kern="0" cap="none" spc="0" normalizeH="0" baseline="0" noProof="0">
                <a:ln>
                  <a:noFill/>
                </a:ln>
                <a:solidFill>
                  <a:srgbClr val="EF4136"/>
                </a:solidFill>
                <a:effectLst/>
                <a:uLnTx/>
                <a:uFillTx/>
                <a:latin typeface="Whyte"/>
                <a:ea typeface="Poppins"/>
                <a:cs typeface="Poppins"/>
                <a:sym typeface="Poppins"/>
              </a:rPr>
              <a:t>detained for low-level offenses that pose no risk to public safety</a:t>
            </a:r>
            <a:r>
              <a:rPr lang="en" sz="1850" kern="0">
                <a:solidFill>
                  <a:srgbClr val="FFFFFF"/>
                </a:solidFill>
                <a:latin typeface="Whyte"/>
                <a:ea typeface="Poppins"/>
                <a:cs typeface="Poppins Light"/>
                <a:sym typeface="Poppins Light"/>
              </a:rPr>
              <a:t> but</a:t>
            </a:r>
            <a:r>
              <a:rPr kumimoji="0" lang="en" sz="1850" b="0" i="0" u="none" strike="noStrike" kern="0" cap="none" spc="0" normalizeH="0" baseline="0" noProof="0">
                <a:ln>
                  <a:noFill/>
                </a:ln>
                <a:solidFill>
                  <a:srgbClr val="FFFFFF"/>
                </a:solidFill>
                <a:effectLst/>
                <a:uLnTx/>
                <a:uFillTx/>
                <a:latin typeface="Whyte"/>
                <a:ea typeface="Poppins Light"/>
                <a:cs typeface="Poppins Light"/>
                <a:sym typeface="Poppins Light"/>
              </a:rPr>
              <a:t> are rooted in experiences of trauma, abuse, race, and gender discrimination.</a:t>
            </a:r>
            <a:endParaRPr kumimoji="0" lang="en-US" sz="1850" b="0" i="0" u="none" strike="noStrike" kern="0" cap="none" spc="0" normalizeH="0" baseline="0" noProof="0">
              <a:ln>
                <a:noFill/>
              </a:ln>
              <a:solidFill>
                <a:schemeClr val="accent2"/>
              </a:solidFill>
              <a:effectLst/>
              <a:uLnTx/>
              <a:uFillTx/>
              <a:latin typeface="Whyte" panose="020B0004050101020103"/>
              <a:ea typeface="Poppins Light"/>
              <a:cs typeface="Poppins Light"/>
            </a:endParaRPr>
          </a:p>
        </p:txBody>
      </p:sp>
      <p:sp>
        <p:nvSpPr>
          <p:cNvPr id="2" name="Slide Number Placeholder 1">
            <a:extLst>
              <a:ext uri="{FF2B5EF4-FFF2-40B4-BE49-F238E27FC236}">
                <a16:creationId xmlns:a16="http://schemas.microsoft.com/office/drawing/2014/main" id="{95F89103-84C8-2924-2F48-B78B32B21477}"/>
              </a:ext>
            </a:extLst>
          </p:cNvPr>
          <p:cNvSpPr>
            <a:spLocks noGrp="1"/>
          </p:cNvSpPr>
          <p:nvPr>
            <p:ph type="sldNum" sz="quarter" idx="11"/>
          </p:nvPr>
        </p:nvSpPr>
        <p:spPr/>
        <p:txBody>
          <a:bodyPr/>
          <a:lstStyle/>
          <a:p>
            <a:fld id="{CFD73577-3C32-894E-B015-E423D30807B4}" type="slidenum">
              <a:rPr lang="en-US" smtClean="0"/>
              <a:t>18</a:t>
            </a:fld>
            <a:endParaRPr lang="en-US"/>
          </a:p>
        </p:txBody>
      </p:sp>
    </p:spTree>
    <p:extLst>
      <p:ext uri="{BB962C8B-B14F-4D97-AF65-F5344CB8AC3E}">
        <p14:creationId xmlns:p14="http://schemas.microsoft.com/office/powerpoint/2010/main" val="31664115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396774E-E239-A771-6400-D7CF1BF9DB14}"/>
              </a:ext>
            </a:extLst>
          </p:cNvPr>
          <p:cNvSpPr>
            <a:spLocks noGrp="1"/>
          </p:cNvSpPr>
          <p:nvPr>
            <p:ph type="sldNum" sz="quarter" idx="11"/>
          </p:nvPr>
        </p:nvSpPr>
        <p:spPr/>
        <p:txBody>
          <a:bodyPr/>
          <a:lstStyle/>
          <a:p>
            <a:fld id="{CFD73577-3C32-894E-B015-E423D30807B4}" type="slidenum">
              <a:rPr lang="en-US" smtClean="0"/>
              <a:pPr/>
              <a:t>19</a:t>
            </a:fld>
            <a:endParaRPr lang="en-US"/>
          </a:p>
        </p:txBody>
      </p:sp>
      <p:pic>
        <p:nvPicPr>
          <p:cNvPr id="6" name="Picture 5" descr="A diagram of a child's path&#10;&#10;AI-generated content may be incorrect.">
            <a:extLst>
              <a:ext uri="{FF2B5EF4-FFF2-40B4-BE49-F238E27FC236}">
                <a16:creationId xmlns:a16="http://schemas.microsoft.com/office/drawing/2014/main" id="{DB264AC7-BC33-3B1A-EF4F-BF97A9C34A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2982" y="152400"/>
            <a:ext cx="8346036" cy="5915025"/>
          </a:xfrm>
          <a:prstGeom prst="rect">
            <a:avLst/>
          </a:prstGeom>
        </p:spPr>
      </p:pic>
    </p:spTree>
    <p:extLst>
      <p:ext uri="{BB962C8B-B14F-4D97-AF65-F5344CB8AC3E}">
        <p14:creationId xmlns:p14="http://schemas.microsoft.com/office/powerpoint/2010/main" val="970108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47D47-BF72-4455-9857-D8210C143BAF}"/>
              </a:ext>
            </a:extLst>
          </p:cNvPr>
          <p:cNvSpPr>
            <a:spLocks noGrp="1"/>
          </p:cNvSpPr>
          <p:nvPr>
            <p:ph type="title"/>
          </p:nvPr>
        </p:nvSpPr>
        <p:spPr/>
        <p:txBody>
          <a:bodyPr lIns="91440" tIns="45720" rIns="91440" bIns="45720" anchor="t"/>
          <a:lstStyle/>
          <a:p>
            <a:r>
              <a:rPr lang="en-US" sz="3600">
                <a:latin typeface="Merriweather"/>
              </a:rPr>
              <a:t>The Juvenile Justice Reform Council 2019-2021:  Mission, Process and Recommendations </a:t>
            </a:r>
            <a:endParaRPr lang="en-US" sz="3600"/>
          </a:p>
        </p:txBody>
      </p:sp>
      <p:sp>
        <p:nvSpPr>
          <p:cNvPr id="4" name="Slide Number Placeholder 3">
            <a:extLst>
              <a:ext uri="{FF2B5EF4-FFF2-40B4-BE49-F238E27FC236}">
                <a16:creationId xmlns:a16="http://schemas.microsoft.com/office/drawing/2014/main" id="{F9159E07-D1B1-0F67-1C7B-C8F7AFFF8D8E}"/>
              </a:ext>
            </a:extLst>
          </p:cNvPr>
          <p:cNvSpPr>
            <a:spLocks noGrp="1"/>
          </p:cNvSpPr>
          <p:nvPr>
            <p:ph type="sldNum" sz="quarter" idx="11"/>
          </p:nvPr>
        </p:nvSpPr>
        <p:spPr/>
        <p:txBody>
          <a:bodyPr/>
          <a:lstStyle/>
          <a:p>
            <a:fld id="{CFD73577-3C32-894E-B015-E423D30807B4}" type="slidenum">
              <a:rPr lang="en-US" smtClean="0"/>
              <a:pPr/>
              <a:t>2</a:t>
            </a:fld>
            <a:endParaRPr lang="en-US"/>
          </a:p>
        </p:txBody>
      </p:sp>
    </p:spTree>
    <p:extLst>
      <p:ext uri="{BB962C8B-B14F-4D97-AF65-F5344CB8AC3E}">
        <p14:creationId xmlns:p14="http://schemas.microsoft.com/office/powerpoint/2010/main" val="1599161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3E979FEA-4F07-E046-A88A-FADE89A931C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3577-3C32-894E-B015-E423D30807B4}" type="slidenum">
              <a:rPr kumimoji="0" lang="en-US" sz="1200" b="0" i="0" u="none" strike="noStrike" kern="1200" cap="none" spc="0" normalizeH="0" baseline="0" noProof="0" smtClean="0">
                <a:ln>
                  <a:noFill/>
                </a:ln>
                <a:solidFill>
                  <a:srgbClr val="FEFFFE"/>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srgbClr val="FEFFFE"/>
              </a:solidFill>
              <a:effectLst/>
              <a:uLnTx/>
              <a:uFillTx/>
              <a:latin typeface="Franklin Gothic Book" panose="020B0503020102020204" pitchFamily="34" charset="0"/>
              <a:ea typeface="+mn-ea"/>
              <a:cs typeface="+mn-cs"/>
            </a:endParaRPr>
          </a:p>
        </p:txBody>
      </p:sp>
      <p:grpSp>
        <p:nvGrpSpPr>
          <p:cNvPr id="34" name="Group 33">
            <a:extLst>
              <a:ext uri="{FF2B5EF4-FFF2-40B4-BE49-F238E27FC236}">
                <a16:creationId xmlns:a16="http://schemas.microsoft.com/office/drawing/2014/main" id="{65F812FF-5D4A-2A3C-67F6-5F48DD79D1B5}"/>
              </a:ext>
            </a:extLst>
          </p:cNvPr>
          <p:cNvGrpSpPr/>
          <p:nvPr/>
        </p:nvGrpSpPr>
        <p:grpSpPr>
          <a:xfrm>
            <a:off x="588505" y="1727818"/>
            <a:ext cx="8262927" cy="4478823"/>
            <a:chOff x="630385" y="1392374"/>
            <a:chExt cx="7932591" cy="4180791"/>
          </a:xfrm>
        </p:grpSpPr>
        <p:grpSp>
          <p:nvGrpSpPr>
            <p:cNvPr id="20" name="Group 19">
              <a:extLst>
                <a:ext uri="{FF2B5EF4-FFF2-40B4-BE49-F238E27FC236}">
                  <a16:creationId xmlns:a16="http://schemas.microsoft.com/office/drawing/2014/main" id="{FCD05283-558F-E23A-E073-5CC50FE5B532}"/>
                </a:ext>
              </a:extLst>
            </p:cNvPr>
            <p:cNvGrpSpPr/>
            <p:nvPr/>
          </p:nvGrpSpPr>
          <p:grpSpPr>
            <a:xfrm>
              <a:off x="2520560" y="1392374"/>
              <a:ext cx="4180791" cy="4180791"/>
              <a:chOff x="4235642" y="1625526"/>
              <a:chExt cx="3306240" cy="3306240"/>
            </a:xfrm>
          </p:grpSpPr>
          <p:sp>
            <p:nvSpPr>
              <p:cNvPr id="32" name="Oval 31">
                <a:extLst>
                  <a:ext uri="{FF2B5EF4-FFF2-40B4-BE49-F238E27FC236}">
                    <a16:creationId xmlns:a16="http://schemas.microsoft.com/office/drawing/2014/main" id="{60EA14B2-6A5F-DC91-8D73-6A7765BC41A3}"/>
                  </a:ext>
                </a:extLst>
              </p:cNvPr>
              <p:cNvSpPr/>
              <p:nvPr/>
            </p:nvSpPr>
            <p:spPr>
              <a:xfrm>
                <a:off x="4235642" y="1625526"/>
                <a:ext cx="3306240" cy="3306240"/>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Georgia"/>
                  <a:ea typeface="+mn-ea"/>
                  <a:cs typeface="+mn-cs"/>
                </a:endParaRPr>
              </a:p>
            </p:txBody>
          </p:sp>
          <p:pic>
            <p:nvPicPr>
              <p:cNvPr id="33" name="Picture 32">
                <a:extLst>
                  <a:ext uri="{FF2B5EF4-FFF2-40B4-BE49-F238E27FC236}">
                    <a16:creationId xmlns:a16="http://schemas.microsoft.com/office/drawing/2014/main" id="{0F7655CF-072A-EBBB-3ABA-BFA88A770614}"/>
                  </a:ext>
                </a:extLst>
              </p:cNvPr>
              <p:cNvPicPr>
                <a:picLocks noChangeAspect="1"/>
              </p:cNvPicPr>
              <p:nvPr/>
            </p:nvPicPr>
            <p:blipFill>
              <a:blip r:embed="rId3"/>
              <a:stretch>
                <a:fillRect/>
              </a:stretch>
            </p:blipFill>
            <p:spPr>
              <a:xfrm>
                <a:off x="4468880" y="2296223"/>
                <a:ext cx="2885506" cy="2127449"/>
              </a:xfrm>
              <a:prstGeom prst="rect">
                <a:avLst/>
              </a:prstGeom>
            </p:spPr>
          </p:pic>
        </p:grpSp>
        <p:sp>
          <p:nvSpPr>
            <p:cNvPr id="23" name="Content Placeholder 2">
              <a:extLst>
                <a:ext uri="{FF2B5EF4-FFF2-40B4-BE49-F238E27FC236}">
                  <a16:creationId xmlns:a16="http://schemas.microsoft.com/office/drawing/2014/main" id="{381BBDB0-DC23-8EBD-58A1-6B629F2F1C95}"/>
                </a:ext>
              </a:extLst>
            </p:cNvPr>
            <p:cNvSpPr txBox="1">
              <a:spLocks/>
            </p:cNvSpPr>
            <p:nvPr/>
          </p:nvSpPr>
          <p:spPr>
            <a:xfrm>
              <a:off x="6617141" y="3555470"/>
              <a:ext cx="1945835" cy="560668"/>
            </a:xfrm>
            <a:prstGeom prst="rect">
              <a:avLst/>
            </a:prstGeom>
          </p:spPr>
          <p:txBody>
            <a:bodyPr lIns="91440" tIns="45720" rIns="91440" bIns="45720"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a:ln>
                    <a:noFill/>
                  </a:ln>
                  <a:solidFill>
                    <a:srgbClr val="FEFFFE"/>
                  </a:solidFill>
                  <a:effectLst/>
                  <a:uLnTx/>
                  <a:uFillTx/>
                  <a:latin typeface="Whyte"/>
                  <a:ea typeface="Verdana"/>
                  <a:cs typeface="+mn-cs"/>
                </a:rPr>
                <a:t>NEW YORK CITY</a:t>
              </a:r>
              <a:endParaRPr kumimoji="0" lang="en-US" sz="3200" b="0" i="0" u="none" strike="noStrike" kern="1200" cap="none" spc="0" normalizeH="0" baseline="0" noProof="0">
                <a:ln>
                  <a:noFill/>
                </a:ln>
                <a:solidFill>
                  <a:srgbClr val="FEFFFE"/>
                </a:solidFill>
                <a:effectLst/>
                <a:uLnTx/>
                <a:uFillTx/>
                <a:latin typeface="Whyte"/>
                <a:ea typeface="+mn-ea"/>
                <a:cs typeface="+mn-cs"/>
              </a:endParaRPr>
            </a:p>
          </p:txBody>
        </p:sp>
        <p:sp>
          <p:nvSpPr>
            <p:cNvPr id="24" name="Content Placeholder 2">
              <a:extLst>
                <a:ext uri="{FF2B5EF4-FFF2-40B4-BE49-F238E27FC236}">
                  <a16:creationId xmlns:a16="http://schemas.microsoft.com/office/drawing/2014/main" id="{CB28FB1F-D0AD-187F-ED9B-861A8A9F2C1D}"/>
                </a:ext>
              </a:extLst>
            </p:cNvPr>
            <p:cNvSpPr txBox="1">
              <a:spLocks/>
            </p:cNvSpPr>
            <p:nvPr/>
          </p:nvSpPr>
          <p:spPr>
            <a:xfrm>
              <a:off x="632591" y="3383269"/>
              <a:ext cx="2763308" cy="574089"/>
            </a:xfrm>
            <a:prstGeom prst="rect">
              <a:avLst/>
            </a:prstGeom>
          </p:spPr>
          <p:txBody>
            <a:bodyPr lIns="91440" tIns="45720" rIns="91440" bIns="45720"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a:ln>
                    <a:noFill/>
                  </a:ln>
                  <a:solidFill>
                    <a:srgbClr val="FEFFFE"/>
                  </a:solidFill>
                  <a:effectLst/>
                  <a:uLnTx/>
                  <a:uFillTx/>
                  <a:latin typeface="Whyte"/>
                  <a:ea typeface="Verdana"/>
                  <a:cs typeface="Poppins Light"/>
                </a:rPr>
                <a:t>CALIFORNIA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100" b="1" i="0" u="none" strike="noStrike" kern="1200" cap="none" spc="0" normalizeH="0" baseline="0" noProof="0">
                  <a:ln>
                    <a:noFill/>
                  </a:ln>
                  <a:solidFill>
                    <a:srgbClr val="FEFFFE"/>
                  </a:solidFill>
                  <a:effectLst/>
                  <a:uLnTx/>
                  <a:uFillTx/>
                  <a:latin typeface="Whyte"/>
                  <a:ea typeface="Verdana"/>
                  <a:cs typeface="Poppins Light"/>
                </a:rPr>
                <a:t>(Imperial, Los Angeles, Sacramento, San Diego, and Santa Clara counties)</a:t>
              </a:r>
              <a:endParaRPr kumimoji="0" lang="en-US" sz="2000" b="0" i="0" u="none" strike="noStrike" kern="1200" cap="none" spc="0" normalizeH="0" baseline="0" noProof="0">
                <a:ln>
                  <a:noFill/>
                </a:ln>
                <a:solidFill>
                  <a:srgbClr val="FEFFFE"/>
                </a:solidFill>
                <a:effectLst/>
                <a:uLnTx/>
                <a:uFillTx/>
                <a:latin typeface="Whyte"/>
                <a:ea typeface="+mn-ea"/>
                <a:cs typeface="Poppins Light"/>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kumimoji="0" lang="en-US" sz="1600" b="1" i="0" u="none" strike="noStrike" kern="1200" cap="none" spc="0" normalizeH="0" baseline="0" noProof="0">
                <a:ln>
                  <a:noFill/>
                </a:ln>
                <a:solidFill>
                  <a:srgbClr val="4C4D56"/>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26" name="Content Placeholder 2">
              <a:extLst>
                <a:ext uri="{FF2B5EF4-FFF2-40B4-BE49-F238E27FC236}">
                  <a16:creationId xmlns:a16="http://schemas.microsoft.com/office/drawing/2014/main" id="{00E53E6F-49AB-76BA-8D74-2493F935757A}"/>
                </a:ext>
              </a:extLst>
            </p:cNvPr>
            <p:cNvSpPr txBox="1">
              <a:spLocks/>
            </p:cNvSpPr>
            <p:nvPr/>
          </p:nvSpPr>
          <p:spPr>
            <a:xfrm>
              <a:off x="630385" y="4179913"/>
              <a:ext cx="1229970" cy="560668"/>
            </a:xfrm>
            <a:prstGeom prst="rect">
              <a:avLst/>
            </a:prstGeom>
          </p:spPr>
          <p:txBody>
            <a:bodyPr lIns="91440" tIns="45720" rIns="91440" bIns="45720"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a:ln>
                    <a:noFill/>
                  </a:ln>
                  <a:solidFill>
                    <a:srgbClr val="FEFFFE"/>
                  </a:solidFill>
                  <a:effectLst/>
                  <a:uLnTx/>
                  <a:uFillTx/>
                  <a:latin typeface="Whyte"/>
                  <a:ea typeface="Verdana"/>
                  <a:cs typeface="Poppins Light"/>
                </a:rPr>
                <a:t>HAWAII</a:t>
              </a:r>
            </a:p>
          </p:txBody>
        </p:sp>
        <p:sp>
          <p:nvSpPr>
            <p:cNvPr id="27" name="Content Placeholder 2">
              <a:extLst>
                <a:ext uri="{FF2B5EF4-FFF2-40B4-BE49-F238E27FC236}">
                  <a16:creationId xmlns:a16="http://schemas.microsoft.com/office/drawing/2014/main" id="{4ABABD72-4882-2C33-958F-B1CD006CF6E1}"/>
                </a:ext>
              </a:extLst>
            </p:cNvPr>
            <p:cNvSpPr txBox="1">
              <a:spLocks/>
            </p:cNvSpPr>
            <p:nvPr/>
          </p:nvSpPr>
          <p:spPr>
            <a:xfrm>
              <a:off x="6741164" y="2840536"/>
              <a:ext cx="1781997" cy="542193"/>
            </a:xfrm>
            <a:prstGeom prst="rect">
              <a:avLst/>
            </a:prstGeom>
          </p:spPr>
          <p:txBody>
            <a:bodyPr lIns="91440" tIns="45720" rIns="91440" bIns="45720"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a:ln>
                    <a:noFill/>
                  </a:ln>
                  <a:solidFill>
                    <a:srgbClr val="FEFFFE"/>
                  </a:solidFill>
                  <a:effectLst/>
                  <a:uLnTx/>
                  <a:uFillTx/>
                  <a:latin typeface="Whyte"/>
                  <a:ea typeface="Verdana"/>
                  <a:cs typeface="Poppins Light"/>
                </a:rPr>
                <a:t>MAINE</a:t>
              </a:r>
              <a:endParaRPr kumimoji="0" lang="en-US" sz="3200" b="0" i="0" u="none" strike="noStrike" kern="1200" cap="none" spc="0" normalizeH="0" baseline="0" noProof="0">
                <a:ln>
                  <a:noFill/>
                </a:ln>
                <a:solidFill>
                  <a:srgbClr val="FEFFFE"/>
                </a:solidFill>
                <a:effectLst/>
                <a:uLnTx/>
                <a:uFillTx/>
                <a:latin typeface="Whyte"/>
                <a:ea typeface="+mn-ea"/>
                <a:cs typeface="Poppins Light"/>
              </a:endParaRPr>
            </a:p>
          </p:txBody>
        </p:sp>
        <p:sp>
          <p:nvSpPr>
            <p:cNvPr id="29" name="Content Placeholder 2">
              <a:extLst>
                <a:ext uri="{FF2B5EF4-FFF2-40B4-BE49-F238E27FC236}">
                  <a16:creationId xmlns:a16="http://schemas.microsoft.com/office/drawing/2014/main" id="{8B9F6DD6-EF2A-6A88-3A89-7647E1B7BE89}"/>
                </a:ext>
              </a:extLst>
            </p:cNvPr>
            <p:cNvSpPr txBox="1">
              <a:spLocks/>
            </p:cNvSpPr>
            <p:nvPr/>
          </p:nvSpPr>
          <p:spPr>
            <a:xfrm>
              <a:off x="630385" y="2786787"/>
              <a:ext cx="2862133" cy="560668"/>
            </a:xfrm>
            <a:prstGeom prst="rect">
              <a:avLst/>
            </a:prstGeom>
          </p:spPr>
          <p:txBody>
            <a:bodyPr lIns="91440" tIns="45720" rIns="91440" bIns="45720"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1600" b="1" i="0" u="none" strike="noStrike" kern="1200" cap="none" spc="0" normalizeH="0" baseline="0" noProof="0">
                  <a:ln>
                    <a:noFill/>
                  </a:ln>
                  <a:solidFill>
                    <a:srgbClr val="FEFFFE"/>
                  </a:solidFill>
                  <a:effectLst/>
                  <a:uLnTx/>
                  <a:uFillTx/>
                  <a:latin typeface="Whyte"/>
                  <a:ea typeface="Verdana"/>
                  <a:cs typeface="Verdana" panose="020B0604030504040204" pitchFamily="34" charset="0"/>
                </a:rPr>
                <a:t>NORTH</a:t>
              </a:r>
              <a:r>
                <a:rPr kumimoji="0" lang="en-US" sz="1600" b="1" i="0" u="none" strike="noStrike" kern="1200" cap="none" spc="0" normalizeH="0" baseline="0" noProof="0">
                  <a:ln>
                    <a:noFill/>
                  </a:ln>
                  <a:solidFill>
                    <a:srgbClr val="FEFFFE"/>
                  </a:solidFill>
                  <a:effectLst/>
                  <a:uLnTx/>
                  <a:uFillTx/>
                  <a:latin typeface="Poppins Light"/>
                  <a:ea typeface="Verdana"/>
                  <a:cs typeface="Verdana" panose="020B0604030504040204" pitchFamily="34" charset="0"/>
                </a:rPr>
                <a:t> </a:t>
              </a:r>
              <a:r>
                <a:rPr kumimoji="0" lang="en-US" sz="1600" b="1" i="0" u="none" strike="noStrike" kern="1200" cap="none" spc="0" normalizeH="0" baseline="0" noProof="0">
                  <a:ln>
                    <a:noFill/>
                  </a:ln>
                  <a:solidFill>
                    <a:srgbClr val="FEFFFE"/>
                  </a:solidFill>
                  <a:effectLst/>
                  <a:uLnTx/>
                  <a:uFillTx/>
                  <a:latin typeface="Whyte"/>
                  <a:ea typeface="Verdana"/>
                  <a:cs typeface="Verdana" panose="020B0604030504040204" pitchFamily="34" charset="0"/>
                </a:rPr>
                <a:t>DAKOTA</a:t>
              </a:r>
              <a:endParaRPr kumimoji="0" lang="en-US" sz="1600" b="1" i="0" u="none" strike="noStrike" kern="1200" cap="none" spc="0" normalizeH="0" baseline="0" noProof="0">
                <a:ln>
                  <a:noFill/>
                </a:ln>
                <a:solidFill>
                  <a:srgbClr val="FEFFFE"/>
                </a:solidFill>
                <a:effectLst/>
                <a:uLnTx/>
                <a:uFillTx/>
                <a:latin typeface="Whyte"/>
                <a:ea typeface="Verdana" panose="020B0604030504040204" pitchFamily="34" charset="0"/>
                <a:cs typeface="Verdana" panose="020B0604030504040204" pitchFamily="34" charset="0"/>
              </a:endParaRPr>
            </a:p>
          </p:txBody>
        </p:sp>
      </p:grpSp>
      <p:cxnSp>
        <p:nvCxnSpPr>
          <p:cNvPr id="38" name="Straight Connector 37">
            <a:extLst>
              <a:ext uri="{FF2B5EF4-FFF2-40B4-BE49-F238E27FC236}">
                <a16:creationId xmlns:a16="http://schemas.microsoft.com/office/drawing/2014/main" id="{87370E40-166E-ECEE-1B51-A0F5D059D646}"/>
              </a:ext>
            </a:extLst>
          </p:cNvPr>
          <p:cNvCxnSpPr>
            <a:cxnSpLocks/>
          </p:cNvCxnSpPr>
          <p:nvPr/>
        </p:nvCxnSpPr>
        <p:spPr>
          <a:xfrm flipH="1" flipV="1">
            <a:off x="6898517" y="3964101"/>
            <a:ext cx="1870440" cy="9060"/>
          </a:xfrm>
          <a:prstGeom prst="line">
            <a:avLst/>
          </a:prstGeom>
          <a:ln w="22225"/>
          <a:effectLst/>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3A055140-94C5-5F85-E7A5-6017F0DCABBC}"/>
              </a:ext>
            </a:extLst>
          </p:cNvPr>
          <p:cNvCxnSpPr>
            <a:cxnSpLocks/>
          </p:cNvCxnSpPr>
          <p:nvPr/>
        </p:nvCxnSpPr>
        <p:spPr>
          <a:xfrm flipH="1">
            <a:off x="6763705" y="3282114"/>
            <a:ext cx="2074523" cy="6251"/>
          </a:xfrm>
          <a:prstGeom prst="line">
            <a:avLst/>
          </a:prstGeom>
          <a:ln w="22225"/>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1C5A9DFB-D52C-3438-20A8-AB123EBF34B7}"/>
              </a:ext>
            </a:extLst>
          </p:cNvPr>
          <p:cNvCxnSpPr>
            <a:cxnSpLocks/>
          </p:cNvCxnSpPr>
          <p:nvPr/>
        </p:nvCxnSpPr>
        <p:spPr>
          <a:xfrm flipH="1" flipV="1">
            <a:off x="581440" y="3144591"/>
            <a:ext cx="2393625" cy="9060"/>
          </a:xfrm>
          <a:prstGeom prst="line">
            <a:avLst/>
          </a:prstGeom>
          <a:ln w="22225"/>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04B28EE7-8222-27DC-019B-758A8FB29574}"/>
              </a:ext>
            </a:extLst>
          </p:cNvPr>
          <p:cNvCxnSpPr>
            <a:cxnSpLocks/>
          </p:cNvCxnSpPr>
          <p:nvPr/>
        </p:nvCxnSpPr>
        <p:spPr>
          <a:xfrm flipH="1" flipV="1">
            <a:off x="581439" y="3820326"/>
            <a:ext cx="2321738" cy="9060"/>
          </a:xfrm>
          <a:prstGeom prst="line">
            <a:avLst/>
          </a:prstGeom>
          <a:ln w="22225"/>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115C4450-8C2C-3EC1-A21E-196E7F885C80}"/>
              </a:ext>
            </a:extLst>
          </p:cNvPr>
          <p:cNvCxnSpPr>
            <a:cxnSpLocks/>
          </p:cNvCxnSpPr>
          <p:nvPr/>
        </p:nvCxnSpPr>
        <p:spPr>
          <a:xfrm flipH="1" flipV="1">
            <a:off x="624570" y="4726099"/>
            <a:ext cx="2321738" cy="9060"/>
          </a:xfrm>
          <a:prstGeom prst="line">
            <a:avLst/>
          </a:prstGeom>
          <a:ln w="22225"/>
          <a:effectLst/>
        </p:spPr>
        <p:style>
          <a:lnRef idx="2">
            <a:schemeClr val="accent1"/>
          </a:lnRef>
          <a:fillRef idx="0">
            <a:schemeClr val="accent1"/>
          </a:fillRef>
          <a:effectRef idx="1">
            <a:schemeClr val="accent1"/>
          </a:effectRef>
          <a:fontRef idx="minor">
            <a:schemeClr val="tx1"/>
          </a:fontRef>
        </p:style>
      </p:cxnSp>
      <p:sp>
        <p:nvSpPr>
          <p:cNvPr id="44" name="Title 3">
            <a:extLst>
              <a:ext uri="{FF2B5EF4-FFF2-40B4-BE49-F238E27FC236}">
                <a16:creationId xmlns:a16="http://schemas.microsoft.com/office/drawing/2014/main" id="{C5D5840C-BAE5-DA2F-68F9-F966F09A48CA}"/>
              </a:ext>
            </a:extLst>
          </p:cNvPr>
          <p:cNvSpPr>
            <a:spLocks noGrp="1"/>
          </p:cNvSpPr>
          <p:nvPr>
            <p:ph type="title"/>
          </p:nvPr>
        </p:nvSpPr>
        <p:spPr>
          <a:xfrm>
            <a:off x="585158" y="731360"/>
            <a:ext cx="6760029" cy="654436"/>
          </a:xfrm>
        </p:spPr>
        <p:txBody>
          <a:bodyPr lIns="91440" tIns="45720" rIns="91440" bIns="45720" anchor="t"/>
          <a:lstStyle/>
          <a:p>
            <a:r>
              <a:rPr lang="en-US" sz="3200" b="1">
                <a:solidFill>
                  <a:schemeClr val="accent1"/>
                </a:solidFill>
                <a:latin typeface="Whyte"/>
              </a:rPr>
              <a:t>EGI Partner Jurisdictions</a:t>
            </a:r>
          </a:p>
        </p:txBody>
      </p:sp>
      <p:sp>
        <p:nvSpPr>
          <p:cNvPr id="51" name="Content Placeholder 2">
            <a:extLst>
              <a:ext uri="{FF2B5EF4-FFF2-40B4-BE49-F238E27FC236}">
                <a16:creationId xmlns:a16="http://schemas.microsoft.com/office/drawing/2014/main" id="{4A10920F-6F2A-272B-CAF6-3A85EC489856}"/>
              </a:ext>
            </a:extLst>
          </p:cNvPr>
          <p:cNvSpPr txBox="1">
            <a:spLocks/>
          </p:cNvSpPr>
          <p:nvPr/>
        </p:nvSpPr>
        <p:spPr>
          <a:xfrm>
            <a:off x="9256137" y="1051953"/>
            <a:ext cx="2831289" cy="667686"/>
          </a:xfrm>
          <a:prstGeom prst="rect">
            <a:avLst/>
          </a:prstGeom>
        </p:spPr>
        <p:txBody>
          <a:bodyPr lIns="91440" tIns="45720" rIns="91440" bIns="45720"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0000"/>
              </a:lnSpc>
              <a:buNone/>
              <a:defRPr/>
            </a:pPr>
            <a:r>
              <a:rPr kumimoji="0" lang="en-US" sz="1400" b="1" i="0" u="none" strike="noStrike" kern="1200" cap="none" spc="100" normalizeH="0" baseline="0" noProof="0" dirty="0">
                <a:ln>
                  <a:noFill/>
                </a:ln>
                <a:solidFill>
                  <a:srgbClr val="EF4136"/>
                </a:solidFill>
                <a:effectLst/>
                <a:uLnTx/>
                <a:uFillTx/>
                <a:latin typeface="Whyte"/>
                <a:ea typeface="Verdana"/>
                <a:cs typeface="Verdana" panose="020B0604030504040204" pitchFamily="34" charset="0"/>
              </a:rPr>
              <a:t>NYC: </a:t>
            </a:r>
            <a:r>
              <a:rPr lang="en-US" sz="1400" b="1" spc="100" dirty="0">
                <a:solidFill>
                  <a:srgbClr val="FEFFFE"/>
                </a:solidFill>
                <a:latin typeface="Whyte"/>
                <a:ea typeface="Verdana"/>
                <a:cs typeface="Verdana" panose="020B0604030504040204" pitchFamily="34" charset="0"/>
              </a:rPr>
              <a:t>70</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 drop in annual girls’ detention </a:t>
            </a:r>
            <a:r>
              <a:rPr lang="en-US" sz="1400" b="1" spc="100" dirty="0">
                <a:solidFill>
                  <a:srgbClr val="FEFFFE"/>
                </a:solidFill>
                <a:latin typeface="Whyte"/>
                <a:ea typeface="Verdana"/>
                <a:cs typeface="Verdana" panose="020B0604030504040204" pitchFamily="34" charset="0"/>
              </a:rPr>
              <a:t>admits</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 </a:t>
            </a:r>
            <a:r>
              <a:rPr lang="en-US" sz="1400" b="1" spc="100" dirty="0">
                <a:solidFill>
                  <a:srgbClr val="FEFFFE"/>
                </a:solidFill>
                <a:latin typeface="Whyte"/>
                <a:ea typeface="Verdana"/>
                <a:cs typeface="Verdana" panose="020B0604030504040204" pitchFamily="34" charset="0"/>
              </a:rPr>
              <a:t>Two </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years </a:t>
            </a:r>
            <a:r>
              <a:rPr lang="en-US" sz="1400" b="1" spc="100" dirty="0">
                <a:solidFill>
                  <a:srgbClr val="FEFFFE"/>
                </a:solidFill>
                <a:latin typeface="Whyte"/>
                <a:ea typeface="Verdana"/>
                <a:cs typeface="Verdana" panose="020B0604030504040204" pitchFamily="34" charset="0"/>
              </a:rPr>
              <a:t>of</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 2 </a:t>
            </a:r>
            <a:r>
              <a:rPr lang="en-US" sz="1400" b="1" spc="100" dirty="0">
                <a:solidFill>
                  <a:srgbClr val="FEFFFE"/>
                </a:solidFill>
                <a:latin typeface="Whyte"/>
                <a:ea typeface="Verdana"/>
                <a:cs typeface="Verdana" panose="020B0604030504040204" pitchFamily="34" charset="0"/>
              </a:rPr>
              <a:t>or fewer girls</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 in placement at </a:t>
            </a:r>
            <a:r>
              <a:rPr lang="en-US" sz="1400" b="1" spc="100" dirty="0">
                <a:solidFill>
                  <a:srgbClr val="FEFFFE"/>
                </a:solidFill>
                <a:latin typeface="Whyte"/>
                <a:ea typeface="Verdana"/>
                <a:cs typeface="Verdana" panose="020B0604030504040204" pitchFamily="34" charset="0"/>
              </a:rPr>
              <a:t>once</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a:t>
            </a:r>
            <a:endParaRPr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endParaRPr>
          </a:p>
          <a:p>
            <a:pPr marL="0" indent="0">
              <a:lnSpc>
                <a:spcPct val="110000"/>
              </a:lnSpc>
              <a:buNone/>
              <a:defRPr/>
            </a:pPr>
            <a:r>
              <a:rPr kumimoji="0" lang="en-US" sz="1400" b="1" i="0" u="none" strike="noStrike" kern="1200" cap="none" spc="100" normalizeH="0" baseline="0" noProof="0" dirty="0">
                <a:ln>
                  <a:noFill/>
                </a:ln>
                <a:solidFill>
                  <a:srgbClr val="EF4136"/>
                </a:solidFill>
                <a:effectLst/>
                <a:uLnTx/>
                <a:uFillTx/>
                <a:latin typeface="Whyte"/>
                <a:ea typeface="Verdana"/>
                <a:cs typeface="Verdana" panose="020B0604030504040204" pitchFamily="34" charset="0"/>
              </a:rPr>
              <a:t>Santa Clara County (CA): </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Over 60% drop in annual girls’ detention </a:t>
            </a:r>
            <a:r>
              <a:rPr lang="en-US" sz="1400" b="1" spc="100" dirty="0">
                <a:solidFill>
                  <a:srgbClr val="FEFFFE"/>
                </a:solidFill>
                <a:latin typeface="Whyte"/>
                <a:ea typeface="Verdana"/>
                <a:cs typeface="Verdana" panose="020B0604030504040204" pitchFamily="34" charset="0"/>
              </a:rPr>
              <a:t>admits</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 </a:t>
            </a:r>
            <a:r>
              <a:rPr lang="en-US" sz="1400" b="1" spc="100" dirty="0">
                <a:solidFill>
                  <a:srgbClr val="FEFFFE"/>
                </a:solidFill>
                <a:latin typeface="Whyte"/>
                <a:ea typeface="Verdana"/>
                <a:cs typeface="Verdana" panose="020B0604030504040204" pitchFamily="34" charset="0"/>
              </a:rPr>
              <a:t>1+ </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year with no girls in secure placement.</a:t>
            </a:r>
            <a:r>
              <a:rPr lang="en-US" sz="1400" b="1" spc="100" dirty="0">
                <a:solidFill>
                  <a:srgbClr val="FEFFFE"/>
                </a:solidFill>
                <a:latin typeface="Whyte"/>
                <a:ea typeface="Verdana"/>
                <a:cs typeface="Verdana" panose="020B0604030504040204" pitchFamily="34" charset="0"/>
              </a:rPr>
              <a:t> </a:t>
            </a:r>
            <a:endParaRPr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r>
              <a:rPr kumimoji="0" lang="en-US" sz="1400" b="1" i="0" u="none" strike="noStrike" kern="1200" cap="none" spc="100" normalizeH="0" baseline="0" noProof="0" dirty="0">
                <a:ln>
                  <a:noFill/>
                </a:ln>
                <a:solidFill>
                  <a:srgbClr val="EF4136"/>
                </a:solidFill>
                <a:effectLst/>
                <a:uLnTx/>
                <a:uFillTx/>
                <a:latin typeface="Whyte"/>
                <a:ea typeface="Verdana"/>
                <a:cs typeface="Verdana" panose="020B0604030504040204" pitchFamily="34" charset="0"/>
              </a:rPr>
              <a:t>Hawaii: </a:t>
            </a:r>
            <a:r>
              <a:rPr lang="en-US" sz="1400" b="1" spc="100" dirty="0">
                <a:solidFill>
                  <a:srgbClr val="FEFFFE"/>
                </a:solidFill>
                <a:latin typeface="Whyte"/>
                <a:ea typeface="Verdana"/>
                <a:cs typeface="Verdana" panose="020B0604030504040204" pitchFamily="34" charset="0"/>
              </a:rPr>
              <a:t>Zero</a:t>
            </a:r>
            <a:r>
              <a:rPr kumimoji="0" lang="en-US" sz="14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rPr>
              <a:t> girls at only correctional facility for the first time in history</a:t>
            </a: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lang="en-US" sz="1400" b="1" spc="100" dirty="0">
              <a:solidFill>
                <a:srgbClr val="FEFFFE"/>
              </a:solidFill>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r>
              <a:rPr lang="en-US" sz="1400" b="1" i="0" u="none" strike="noStrike" kern="1200" cap="none" spc="100" normalizeH="0" baseline="0" noProof="0" dirty="0">
                <a:ln>
                  <a:noFill/>
                </a:ln>
                <a:solidFill>
                  <a:schemeClr val="accent1"/>
                </a:solidFill>
                <a:effectLst/>
                <a:uLnTx/>
                <a:uFillTx/>
                <a:latin typeface="Whyte"/>
                <a:ea typeface="Verdana"/>
                <a:cs typeface="Verdana" panose="020B0604030504040204" pitchFamily="34" charset="0"/>
              </a:rPr>
              <a:t>Imperial County (CA): </a:t>
            </a:r>
            <a:r>
              <a:rPr lang="en-US" sz="1400" b="1" i="0" u="none" strike="noStrike" kern="1200" cap="none" spc="100" normalizeH="0" baseline="0" noProof="0" dirty="0">
                <a:ln>
                  <a:noFill/>
                </a:ln>
                <a:solidFill>
                  <a:schemeClr val="accent2"/>
                </a:solidFill>
                <a:effectLst/>
                <a:uLnTx/>
                <a:uFillTx/>
                <a:latin typeface="Whyte"/>
                <a:ea typeface="Verdana"/>
                <a:cs typeface="Verdana" panose="020B0604030504040204" pitchFamily="34" charset="0"/>
              </a:rPr>
              <a:t>Maintaining functional zero girls in juvenile hall</a:t>
            </a: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kumimoji="0" lang="en-US" sz="16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endParaRPr>
          </a:p>
          <a:p>
            <a:pPr marL="0" indent="0">
              <a:lnSpc>
                <a:spcPct val="110000"/>
              </a:lnSpc>
              <a:buNone/>
              <a:defRPr/>
            </a:pPr>
            <a:endParaRPr lang="en-US" sz="16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kumimoji="0" lang="en-US" sz="1600" b="1" i="0" u="none" strike="noStrike" kern="1200" cap="none" spc="100" normalizeH="0" baseline="0" noProof="0" dirty="0">
              <a:ln>
                <a:noFill/>
              </a:ln>
              <a:solidFill>
                <a:srgbClr val="FEFFFE"/>
              </a:solidFill>
              <a:effectLst/>
              <a:uLnTx/>
              <a:uFillTx/>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kumimoji="0" lang="en-US" sz="1600" b="1" i="0" u="none" strike="noStrike" kern="1200" cap="none" spc="100" normalizeH="0" baseline="0" noProof="0" dirty="0">
              <a:ln>
                <a:noFill/>
              </a:ln>
              <a:solidFill>
                <a:srgbClr val="EF4136"/>
              </a:solidFill>
              <a:effectLst/>
              <a:uLnTx/>
              <a:uFillTx/>
              <a:latin typeface="Whyte"/>
              <a:ea typeface="Verdana" panose="020B0604030504040204" pitchFamily="34" charset="0"/>
              <a:cs typeface="Verdana" panose="020B0604030504040204" pitchFamily="34" charset="0"/>
            </a:endParaRPr>
          </a:p>
        </p:txBody>
      </p:sp>
      <p:cxnSp>
        <p:nvCxnSpPr>
          <p:cNvPr id="55" name="Straight Connector 54">
            <a:extLst>
              <a:ext uri="{FF2B5EF4-FFF2-40B4-BE49-F238E27FC236}">
                <a16:creationId xmlns:a16="http://schemas.microsoft.com/office/drawing/2014/main" id="{6EDFEC0F-CFEF-1561-0A96-39498132B9D5}"/>
              </a:ext>
            </a:extLst>
          </p:cNvPr>
          <p:cNvCxnSpPr>
            <a:cxnSpLocks/>
          </p:cNvCxnSpPr>
          <p:nvPr/>
        </p:nvCxnSpPr>
        <p:spPr>
          <a:xfrm>
            <a:off x="9052560" y="731360"/>
            <a:ext cx="66417" cy="5476354"/>
          </a:xfrm>
          <a:prstGeom prst="line">
            <a:avLst/>
          </a:prstGeom>
          <a:ln w="22225"/>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3798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itle 3">
            <a:extLst>
              <a:ext uri="{FF2B5EF4-FFF2-40B4-BE49-F238E27FC236}">
                <a16:creationId xmlns:a16="http://schemas.microsoft.com/office/drawing/2014/main" id="{C5D5840C-BAE5-DA2F-68F9-F966F09A48CA}"/>
              </a:ext>
            </a:extLst>
          </p:cNvPr>
          <p:cNvSpPr>
            <a:spLocks noGrp="1"/>
          </p:cNvSpPr>
          <p:nvPr>
            <p:ph type="title"/>
          </p:nvPr>
        </p:nvSpPr>
        <p:spPr>
          <a:xfrm>
            <a:off x="609600" y="2276475"/>
            <a:ext cx="5133975" cy="2305050"/>
          </a:xfrm>
        </p:spPr>
        <p:txBody>
          <a:bodyPr lIns="91440" tIns="45720" rIns="91440" bIns="45720" anchor="t"/>
          <a:lstStyle/>
          <a:p>
            <a:pPr algn="ctr"/>
            <a:r>
              <a:rPr lang="en-US" sz="3200" b="1">
                <a:solidFill>
                  <a:schemeClr val="accent1"/>
                </a:solidFill>
                <a:latin typeface="Whyte"/>
              </a:rPr>
              <a:t>Ending Girls’ Incarceration in California Action Network Counties </a:t>
            </a:r>
            <a:br>
              <a:rPr lang="en-US" sz="3200" b="1">
                <a:solidFill>
                  <a:schemeClr val="accent1"/>
                </a:solidFill>
                <a:latin typeface="Whyte"/>
              </a:rPr>
            </a:br>
            <a:r>
              <a:rPr kumimoji="0" lang="en-US" sz="1800" b="1" i="0" u="none" strike="noStrike" kern="1200" cap="none" spc="0" normalizeH="0" baseline="0" noProof="0">
                <a:ln>
                  <a:noFill/>
                </a:ln>
                <a:solidFill>
                  <a:schemeClr val="accent1"/>
                </a:solidFill>
                <a:effectLst/>
                <a:uLnTx/>
                <a:uFillTx/>
                <a:latin typeface="Whyte"/>
                <a:ea typeface="Verdana"/>
                <a:cs typeface="Poppins Light"/>
              </a:rPr>
              <a:t>(Imperial, Los Angeles, Sacramento, and San Diego)</a:t>
            </a:r>
            <a:endParaRPr lang="en-US">
              <a:solidFill>
                <a:schemeClr val="accent1"/>
              </a:solidFill>
            </a:endParaRPr>
          </a:p>
        </p:txBody>
      </p:sp>
      <p:sp>
        <p:nvSpPr>
          <p:cNvPr id="9" name="Slide Number Placeholder 8">
            <a:extLst>
              <a:ext uri="{FF2B5EF4-FFF2-40B4-BE49-F238E27FC236}">
                <a16:creationId xmlns:a16="http://schemas.microsoft.com/office/drawing/2014/main" id="{3E979FEA-4F07-E046-A88A-FADE89A931C6}"/>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D73577-3C32-894E-B015-E423D30807B4}" type="slidenum">
              <a:rPr kumimoji="0" lang="en-US" sz="1200" b="0" i="0" u="none" strike="noStrike" kern="1200" cap="none" spc="0" normalizeH="0" baseline="0" noProof="0" smtClean="0">
                <a:ln>
                  <a:noFill/>
                </a:ln>
                <a:solidFill>
                  <a:schemeClr val="accent1"/>
                </a:solidFill>
                <a:effectLst/>
                <a:uLnTx/>
                <a:uFillTx/>
                <a:latin typeface="Franklin Gothic Book" panose="020B0503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chemeClr val="accent1"/>
              </a:solidFill>
              <a:effectLst/>
              <a:uLnTx/>
              <a:uFillTx/>
              <a:latin typeface="Franklin Gothic Book" panose="020B0503020102020204" pitchFamily="34" charset="0"/>
              <a:ea typeface="+mn-ea"/>
              <a:cs typeface="+mn-cs"/>
            </a:endParaRPr>
          </a:p>
        </p:txBody>
      </p:sp>
      <p:sp>
        <p:nvSpPr>
          <p:cNvPr id="51" name="Content Placeholder 2">
            <a:extLst>
              <a:ext uri="{FF2B5EF4-FFF2-40B4-BE49-F238E27FC236}">
                <a16:creationId xmlns:a16="http://schemas.microsoft.com/office/drawing/2014/main" id="{4A10920F-6F2A-272B-CAF6-3A85EC489856}"/>
              </a:ext>
            </a:extLst>
          </p:cNvPr>
          <p:cNvSpPr txBox="1">
            <a:spLocks/>
          </p:cNvSpPr>
          <p:nvPr/>
        </p:nvSpPr>
        <p:spPr>
          <a:xfrm>
            <a:off x="6294610" y="1275384"/>
            <a:ext cx="5897390" cy="731186"/>
          </a:xfrm>
          <a:prstGeom prst="rect">
            <a:avLst/>
          </a:prstGeom>
        </p:spPr>
        <p:txBody>
          <a:bodyPr lIns="91440" tIns="45720" rIns="91440" bIns="45720" anchor="t"/>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10000"/>
              </a:lnSpc>
              <a:buNone/>
              <a:defRPr/>
            </a:pPr>
            <a:r>
              <a:rPr lang="en-US" sz="2400" b="1" spc="100">
                <a:solidFill>
                  <a:srgbClr val="EF4136"/>
                </a:solidFill>
                <a:latin typeface="Whyte"/>
                <a:ea typeface="Verdana"/>
                <a:cs typeface="Verdana" panose="020B0604030504040204" pitchFamily="34" charset="0"/>
              </a:rPr>
              <a:t>Common themes emerging across sites: </a:t>
            </a:r>
            <a:endParaRPr lang="en-US" sz="2000" spc="100">
              <a:latin typeface="Whyte"/>
              <a:ea typeface="Verdana"/>
              <a:cs typeface="Verdana" panose="020B0604030504040204" pitchFamily="34" charset="0"/>
            </a:endParaRPr>
          </a:p>
          <a:p>
            <a:pPr marL="285750" indent="-285750">
              <a:spcBef>
                <a:spcPts val="0"/>
              </a:spcBef>
              <a:spcAft>
                <a:spcPts val="1400"/>
              </a:spcAft>
              <a:buFont typeface="Calibri"/>
              <a:buChar char="-"/>
              <a:defRPr/>
            </a:pPr>
            <a:endParaRPr lang="en-US" sz="100" spc="100">
              <a:latin typeface="Whyte"/>
              <a:ea typeface="Verdana"/>
              <a:cs typeface="Verdana" panose="020B0604030504040204" pitchFamily="34" charset="0"/>
            </a:endParaRPr>
          </a:p>
          <a:p>
            <a:pPr marL="285750" indent="-285750">
              <a:spcBef>
                <a:spcPts val="0"/>
              </a:spcBef>
              <a:spcAft>
                <a:spcPts val="1400"/>
              </a:spcAft>
              <a:buFont typeface="Calibri"/>
              <a:buChar char="-"/>
              <a:defRPr/>
            </a:pPr>
            <a:r>
              <a:rPr lang="en-US" sz="2000" spc="100">
                <a:latin typeface="Whyte"/>
                <a:ea typeface="Verdana"/>
                <a:cs typeface="Verdana" panose="020B0604030504040204" pitchFamily="34" charset="0"/>
              </a:rPr>
              <a:t>Racial disparities </a:t>
            </a:r>
          </a:p>
          <a:p>
            <a:pPr marL="285750" indent="-285750">
              <a:spcBef>
                <a:spcPts val="0"/>
              </a:spcBef>
              <a:spcAft>
                <a:spcPts val="1400"/>
              </a:spcAft>
              <a:buFont typeface="Calibri"/>
              <a:buChar char="-"/>
              <a:defRPr/>
            </a:pPr>
            <a:r>
              <a:rPr lang="en-US" sz="2000" spc="100">
                <a:latin typeface="Whyte"/>
                <a:ea typeface="Verdana"/>
                <a:cs typeface="Verdana" panose="020B0604030504040204" pitchFamily="34" charset="0"/>
              </a:rPr>
              <a:t>Girls held for their own safety</a:t>
            </a:r>
            <a:endParaRPr lang="en-US" sz="4000"/>
          </a:p>
          <a:p>
            <a:pPr marL="285750" indent="-285750">
              <a:spcBef>
                <a:spcPts val="0"/>
              </a:spcBef>
              <a:spcAft>
                <a:spcPts val="1400"/>
              </a:spcAft>
              <a:buFont typeface="Calibri"/>
              <a:buChar char="-"/>
              <a:defRPr/>
            </a:pPr>
            <a:r>
              <a:rPr lang="en-US" sz="2000" spc="100">
                <a:latin typeface="Whyte"/>
                <a:ea typeface="Verdana"/>
                <a:cs typeface="Verdana" panose="020B0604030504040204" pitchFamily="34" charset="0"/>
              </a:rPr>
              <a:t>Lack of gender-responsive diversion and prevention programs </a:t>
            </a:r>
          </a:p>
          <a:p>
            <a:pPr marL="285750" indent="-285750">
              <a:spcBef>
                <a:spcPts val="0"/>
              </a:spcBef>
              <a:spcAft>
                <a:spcPts val="1400"/>
              </a:spcAft>
              <a:buFont typeface="Calibri"/>
              <a:buChar char="-"/>
              <a:defRPr/>
            </a:pPr>
            <a:r>
              <a:rPr lang="en-US" sz="2000" spc="100">
                <a:latin typeface="Whyte"/>
                <a:ea typeface="Verdana"/>
                <a:cs typeface="Verdana" panose="020B0604030504040204" pitchFamily="34" charset="0"/>
              </a:rPr>
              <a:t>Crossover from child welfare </a:t>
            </a:r>
          </a:p>
          <a:p>
            <a:pPr marL="285750" indent="-285750">
              <a:spcBef>
                <a:spcPts val="0"/>
              </a:spcBef>
              <a:spcAft>
                <a:spcPts val="1400"/>
              </a:spcAft>
              <a:buFont typeface="Calibri"/>
              <a:buChar char="-"/>
              <a:defRPr/>
            </a:pPr>
            <a:r>
              <a:rPr lang="en-US" sz="2000" spc="100">
                <a:latin typeface="Whyte"/>
                <a:ea typeface="Verdana"/>
                <a:cs typeface="Verdana" panose="020B0604030504040204" pitchFamily="34" charset="0"/>
              </a:rPr>
              <a:t>Housing instability and placement challenges</a:t>
            </a:r>
          </a:p>
          <a:p>
            <a:pPr marL="285750" indent="-285750">
              <a:spcBef>
                <a:spcPts val="0"/>
              </a:spcBef>
              <a:spcAft>
                <a:spcPts val="1400"/>
              </a:spcAft>
              <a:buFont typeface="Calibri"/>
              <a:buChar char="-"/>
              <a:defRPr/>
            </a:pPr>
            <a:r>
              <a:rPr lang="en-US" sz="2000" spc="100">
                <a:latin typeface="Whyte"/>
                <a:ea typeface="Verdana"/>
                <a:cs typeface="Verdana" panose="020B0604030504040204" pitchFamily="34" charset="0"/>
              </a:rPr>
              <a:t>Concerns about sex trafficking </a:t>
            </a:r>
            <a:endParaRPr lang="en-US" sz="2000" i="0" u="none" strike="noStrike" kern="1200" cap="none" spc="100" normalizeH="0" baseline="0" noProof="0">
              <a:ln>
                <a:noFill/>
              </a:ln>
              <a:effectLst/>
              <a:uLnTx/>
              <a:uFillTx/>
              <a:latin typeface="Whyte"/>
              <a:ea typeface="Verdana"/>
              <a:cs typeface="Verdana" panose="020B0604030504040204" pitchFamily="34" charset="0"/>
            </a:endParaRPr>
          </a:p>
          <a:p>
            <a:pPr marL="0" indent="0">
              <a:lnSpc>
                <a:spcPct val="110000"/>
              </a:lnSpc>
              <a:buNone/>
              <a:defRPr/>
            </a:pPr>
            <a:endParaRPr lang="en-US" sz="1600" b="1" i="0" u="none" strike="noStrike" kern="1200" cap="none" spc="100" normalizeH="0" baseline="0" noProof="0">
              <a:ln>
                <a:noFill/>
              </a:ln>
              <a:effectLst/>
              <a:uLnTx/>
              <a:uFillTx/>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kumimoji="0" lang="en-US" sz="1600" b="1" i="0" u="none" strike="noStrike" kern="1200" cap="none" spc="100" normalizeH="0" baseline="0" noProof="0">
              <a:ln>
                <a:noFill/>
              </a:ln>
              <a:effectLst/>
              <a:uLnTx/>
              <a:uFillTx/>
              <a:latin typeface="Whyte"/>
              <a:ea typeface="Verdana"/>
              <a:cs typeface="Verdana" panose="020B0604030504040204" pitchFamily="34" charset="0"/>
            </a:endParaRPr>
          </a:p>
          <a:p>
            <a:pPr marL="0" marR="0" lvl="0" indent="0" algn="l" defTabSz="457200" rtl="0" eaLnBrk="1" fontAlgn="auto" latinLnBrk="0" hangingPunct="1">
              <a:lnSpc>
                <a:spcPct val="110000"/>
              </a:lnSpc>
              <a:spcBef>
                <a:spcPct val="20000"/>
              </a:spcBef>
              <a:spcAft>
                <a:spcPts val="0"/>
              </a:spcAft>
              <a:buClrTx/>
              <a:buSzTx/>
              <a:buFont typeface="Arial"/>
              <a:buNone/>
              <a:tabLst/>
              <a:defRPr/>
            </a:pPr>
            <a:endParaRPr lang="en-US" sz="1600" b="1" i="0" u="none" strike="noStrike" kern="1200" cap="none" spc="100" normalizeH="0" baseline="0" noProof="0">
              <a:ln>
                <a:noFill/>
              </a:ln>
              <a:effectLst/>
              <a:uLnTx/>
              <a:uFillTx/>
              <a:latin typeface="Whyte"/>
              <a:ea typeface="Verdana" panose="020B0604030504040204" pitchFamily="34" charset="0"/>
              <a:cs typeface="Verdana" panose="020B0604030504040204" pitchFamily="34" charset="0"/>
            </a:endParaRPr>
          </a:p>
          <a:p>
            <a:pPr marL="0" indent="0">
              <a:lnSpc>
                <a:spcPct val="110000"/>
              </a:lnSpc>
              <a:buNone/>
              <a:defRPr/>
            </a:pPr>
            <a:endParaRPr lang="en-US" sz="1600" b="1" spc="100">
              <a:solidFill>
                <a:srgbClr val="EF4136"/>
              </a:solidFill>
              <a:latin typeface="Whyte"/>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69669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813E3A5-F345-2F57-64A1-B5455F25AF91}"/>
              </a:ext>
            </a:extLst>
          </p:cNvPr>
          <p:cNvSpPr>
            <a:spLocks noGrp="1"/>
          </p:cNvSpPr>
          <p:nvPr>
            <p:ph type="title"/>
          </p:nvPr>
        </p:nvSpPr>
        <p:spPr>
          <a:xfrm>
            <a:off x="685800" y="685800"/>
            <a:ext cx="10449713" cy="1028247"/>
          </a:xfrm>
        </p:spPr>
        <p:txBody>
          <a:bodyPr lIns="91440" tIns="45720" rIns="91440" bIns="45720" anchor="t"/>
          <a:lstStyle/>
          <a:p>
            <a:r>
              <a:rPr lang="en-US">
                <a:solidFill>
                  <a:schemeClr val="accent1"/>
                </a:solidFill>
                <a:latin typeface="Merriweather"/>
              </a:rPr>
              <a:t>Ending girls' incarceration by advancing freedom</a:t>
            </a:r>
            <a:endParaRPr lang="en-US">
              <a:solidFill>
                <a:schemeClr val="accent1"/>
              </a:solidFill>
            </a:endParaRPr>
          </a:p>
        </p:txBody>
      </p:sp>
      <p:sp>
        <p:nvSpPr>
          <p:cNvPr id="6" name="Text Placeholder 5">
            <a:extLst>
              <a:ext uri="{FF2B5EF4-FFF2-40B4-BE49-F238E27FC236}">
                <a16:creationId xmlns:a16="http://schemas.microsoft.com/office/drawing/2014/main" id="{2207A9FC-0D36-0544-8B54-65C52E0BB92A}"/>
              </a:ext>
            </a:extLst>
          </p:cNvPr>
          <p:cNvSpPr>
            <a:spLocks noGrp="1"/>
          </p:cNvSpPr>
          <p:nvPr>
            <p:ph type="body" sz="quarter" idx="10"/>
          </p:nvPr>
        </p:nvSpPr>
        <p:spPr>
          <a:xfrm>
            <a:off x="893308" y="1420332"/>
            <a:ext cx="10965317" cy="4207835"/>
          </a:xfrm>
        </p:spPr>
        <p:txBody>
          <a:bodyPr lIns="91440" tIns="45720" rIns="91440" bIns="45720" anchor="t"/>
          <a:lstStyle/>
          <a:p>
            <a:pPr algn="l" rtl="0" fontAlgn="base"/>
            <a:r>
              <a:rPr lang="en-US" b="1" i="0">
                <a:effectLst/>
                <a:latin typeface="ABC Whyte"/>
              </a:rPr>
              <a:t>Principle 1</a:t>
            </a:r>
            <a:endParaRPr lang="en-US" b="0" i="0">
              <a:effectLst/>
              <a:latin typeface="ABC Whyte"/>
            </a:endParaRPr>
          </a:p>
          <a:p>
            <a:pPr algn="l" rtl="0" fontAlgn="base"/>
            <a:r>
              <a:rPr lang="en-US" b="0" i="0">
                <a:effectLst/>
                <a:latin typeface="ABC Whyte"/>
              </a:rPr>
              <a:t>Ensure that incarceration is used as a last resort or not at all by explicitly prohibiting any confinements based on young people’s service and safety needs, status offenses, technical violations of probation, misdemeanors, and other offenses that evidence shows can be safely addressed in the community.  </a:t>
            </a:r>
          </a:p>
          <a:p>
            <a:pPr algn="l" rtl="0" fontAlgn="base"/>
            <a:endParaRPr lang="en-US" b="0" i="0">
              <a:effectLst/>
              <a:latin typeface="ABC Whyte"/>
            </a:endParaRPr>
          </a:p>
          <a:p>
            <a:pPr algn="l" rtl="0" fontAlgn="base"/>
            <a:r>
              <a:rPr lang="en-US" b="1" i="0">
                <a:effectLst/>
                <a:latin typeface="ABC Whyte"/>
              </a:rPr>
              <a:t>Principle 2</a:t>
            </a:r>
            <a:endParaRPr lang="en-US" b="0" i="0">
              <a:effectLst/>
              <a:latin typeface="ABC Whyte"/>
            </a:endParaRPr>
          </a:p>
          <a:p>
            <a:pPr algn="l" rtl="0" fontAlgn="base"/>
            <a:r>
              <a:rPr lang="en-US" b="0" i="0">
                <a:effectLst/>
                <a:latin typeface="ABC Whyte"/>
              </a:rPr>
              <a:t>Invest in a continuum of community resources—including prevention, diversion, alternatives to incarceration, and community reintegration programs—to meet the needs and challenges of girls and gender expansive youth with increased support instead of punishment. </a:t>
            </a:r>
          </a:p>
          <a:p>
            <a:pPr algn="l" rtl="0" fontAlgn="base"/>
            <a:endParaRPr lang="en-US" b="0" i="0">
              <a:effectLst/>
              <a:latin typeface="ABC Whyte"/>
            </a:endParaRPr>
          </a:p>
          <a:p>
            <a:pPr algn="l" rtl="0" fontAlgn="base"/>
            <a:r>
              <a:rPr lang="en-US" b="1" i="0">
                <a:effectLst/>
                <a:latin typeface="ABC Whyte"/>
              </a:rPr>
              <a:t>Principle 3</a:t>
            </a:r>
            <a:endParaRPr lang="en-US" b="0" i="0">
              <a:effectLst/>
              <a:latin typeface="ABC Whyte"/>
            </a:endParaRPr>
          </a:p>
          <a:p>
            <a:pPr algn="l" rtl="0" fontAlgn="base"/>
            <a:r>
              <a:rPr lang="en-US" b="0" i="0">
                <a:effectLst/>
                <a:latin typeface="ABC Whyte"/>
              </a:rPr>
              <a:t>Draw on interagency collaboration, youth leadership, and inclusive community partnerships to stem the criminalization of girls and gender expansive youth by government systems, including education, mental health, immigration, and child welfare. </a:t>
            </a:r>
          </a:p>
          <a:p>
            <a:endParaRPr lang="en-US" i="1">
              <a:solidFill>
                <a:srgbClr val="FF0000"/>
              </a:solidFill>
              <a:latin typeface="Calibri"/>
              <a:cs typeface="Calibri"/>
            </a:endParaRPr>
          </a:p>
        </p:txBody>
      </p:sp>
      <p:sp>
        <p:nvSpPr>
          <p:cNvPr id="3" name="Slide Number Placeholder 2">
            <a:extLst>
              <a:ext uri="{FF2B5EF4-FFF2-40B4-BE49-F238E27FC236}">
                <a16:creationId xmlns:a16="http://schemas.microsoft.com/office/drawing/2014/main" id="{46FA2F56-59FC-D526-D265-0F75DB555D0C}"/>
              </a:ext>
            </a:extLst>
          </p:cNvPr>
          <p:cNvSpPr>
            <a:spLocks noGrp="1"/>
          </p:cNvSpPr>
          <p:nvPr>
            <p:ph type="sldNum" sz="quarter" idx="11"/>
          </p:nvPr>
        </p:nvSpPr>
        <p:spPr/>
        <p:txBody>
          <a:bodyPr/>
          <a:lstStyle/>
          <a:p>
            <a:fld id="{CFD73577-3C32-894E-B015-E423D30807B4}" type="slidenum">
              <a:rPr lang="en-US" smtClean="0"/>
              <a:pPr/>
              <a:t>22</a:t>
            </a:fld>
            <a:endParaRPr lang="en-US"/>
          </a:p>
        </p:txBody>
      </p:sp>
      <p:cxnSp>
        <p:nvCxnSpPr>
          <p:cNvPr id="2" name="Straight Connector 1">
            <a:extLst>
              <a:ext uri="{FF2B5EF4-FFF2-40B4-BE49-F238E27FC236}">
                <a16:creationId xmlns:a16="http://schemas.microsoft.com/office/drawing/2014/main" id="{E1E9C33C-21C1-4269-7B84-00C3AA1A161E}"/>
              </a:ext>
            </a:extLst>
          </p:cNvPr>
          <p:cNvCxnSpPr>
            <a:cxnSpLocks/>
          </p:cNvCxnSpPr>
          <p:nvPr/>
        </p:nvCxnSpPr>
        <p:spPr>
          <a:xfrm>
            <a:off x="685800" y="1258680"/>
            <a:ext cx="11179479" cy="0"/>
          </a:xfrm>
          <a:prstGeom prst="line">
            <a:avLst/>
          </a:prstGeom>
          <a:ln>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6259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DC978-F7A9-BD27-6C2F-FFEAB9B3E1F3}"/>
            </a:ext>
          </a:extLst>
        </p:cNvPr>
        <p:cNvGrpSpPr/>
        <p:nvPr/>
      </p:nvGrpSpPr>
      <p:grpSpPr>
        <a:xfrm>
          <a:off x="0" y="0"/>
          <a:ext cx="0" cy="0"/>
          <a:chOff x="0" y="0"/>
          <a:chExt cx="0" cy="0"/>
        </a:xfrm>
      </p:grpSpPr>
      <p:sp>
        <p:nvSpPr>
          <p:cNvPr id="44" name="Title 3">
            <a:extLst>
              <a:ext uri="{FF2B5EF4-FFF2-40B4-BE49-F238E27FC236}">
                <a16:creationId xmlns:a16="http://schemas.microsoft.com/office/drawing/2014/main" id="{A9A86ED1-7F59-FB19-78DC-E63E5A08034A}"/>
              </a:ext>
            </a:extLst>
          </p:cNvPr>
          <p:cNvSpPr>
            <a:spLocks noGrp="1"/>
          </p:cNvSpPr>
          <p:nvPr>
            <p:ph type="title"/>
          </p:nvPr>
        </p:nvSpPr>
        <p:spPr>
          <a:xfrm>
            <a:off x="685800" y="685800"/>
            <a:ext cx="8814816" cy="1028247"/>
          </a:xfrm>
        </p:spPr>
        <p:txBody>
          <a:bodyPr lIns="91440" tIns="45720" rIns="91440" bIns="45720" anchor="t"/>
          <a:lstStyle/>
          <a:p>
            <a:r>
              <a:rPr lang="en-US">
                <a:solidFill>
                  <a:schemeClr val="accent1"/>
                </a:solidFill>
                <a:latin typeface="Merriweather"/>
              </a:rPr>
              <a:t>Recommendations for statewide change</a:t>
            </a:r>
            <a:endParaRPr lang="en-US">
              <a:solidFill>
                <a:schemeClr val="accent1"/>
              </a:solidFill>
            </a:endParaRPr>
          </a:p>
        </p:txBody>
      </p:sp>
      <p:sp>
        <p:nvSpPr>
          <p:cNvPr id="5" name="Text Placeholder 6">
            <a:extLst>
              <a:ext uri="{FF2B5EF4-FFF2-40B4-BE49-F238E27FC236}">
                <a16:creationId xmlns:a16="http://schemas.microsoft.com/office/drawing/2014/main" id="{6C4DDDDB-B1B7-FBF0-609D-A9CB728F73A5}"/>
              </a:ext>
            </a:extLst>
          </p:cNvPr>
          <p:cNvSpPr>
            <a:spLocks noGrp="1"/>
          </p:cNvSpPr>
          <p:nvPr>
            <p:ph type="body" sz="quarter" idx="10"/>
          </p:nvPr>
        </p:nvSpPr>
        <p:spPr>
          <a:xfrm>
            <a:off x="1121664" y="1437513"/>
            <a:ext cx="9948672" cy="4014216"/>
          </a:xfrm>
        </p:spPr>
        <p:txBody>
          <a:bodyPr lIns="91440" tIns="45720" rIns="91440" bIns="45720" anchor="t"/>
          <a:lstStyle/>
          <a:p>
            <a:pPr marL="342900" indent="-342900">
              <a:buFont typeface="Wingdings" panose="05000000000000000000" pitchFamily="2" charset="2"/>
              <a:buChar char="Ø"/>
            </a:pPr>
            <a:r>
              <a:rPr lang="en-US" sz="2000">
                <a:latin typeface="Whyte"/>
              </a:rPr>
              <a:t>Support and champion legislation to limit circumstances in which young people can be arrested or detained</a:t>
            </a:r>
          </a:p>
          <a:p>
            <a:pPr marL="342900" indent="-342900">
              <a:buFont typeface="Wingdings" panose="05000000000000000000" pitchFamily="2" charset="2"/>
              <a:buChar char="Ø"/>
            </a:pPr>
            <a:endParaRPr lang="en-US" sz="2000">
              <a:latin typeface="Whyte"/>
            </a:endParaRPr>
          </a:p>
          <a:p>
            <a:pPr marL="342900" indent="-342900">
              <a:buFont typeface="Wingdings" panose="05000000000000000000" pitchFamily="2" charset="2"/>
              <a:buChar char="Ø"/>
            </a:pPr>
            <a:r>
              <a:rPr lang="en-US" sz="2000">
                <a:latin typeface="Whyte"/>
              </a:rPr>
              <a:t>Support and champion legislation aimed at eliminating detention for technical violations of probation</a:t>
            </a:r>
          </a:p>
          <a:p>
            <a:pPr marL="342900" indent="-342900">
              <a:buFont typeface="Wingdings" panose="05000000000000000000" pitchFamily="2" charset="2"/>
              <a:buChar char="Ø"/>
            </a:pPr>
            <a:endParaRPr lang="en-US" sz="2000">
              <a:latin typeface="Whyte"/>
            </a:endParaRPr>
          </a:p>
          <a:p>
            <a:pPr marL="342900" indent="-342900">
              <a:buFont typeface="Wingdings" panose="05000000000000000000" pitchFamily="2" charset="2"/>
              <a:buChar char="Ø"/>
            </a:pPr>
            <a:r>
              <a:rPr lang="en-US" sz="2000">
                <a:latin typeface="Whyte"/>
              </a:rPr>
              <a:t>Incentivize and support local work to end girls’ incarceration through access to funding for programming and training</a:t>
            </a:r>
          </a:p>
        </p:txBody>
      </p:sp>
      <p:cxnSp>
        <p:nvCxnSpPr>
          <p:cNvPr id="2" name="Straight Connector 1">
            <a:extLst>
              <a:ext uri="{FF2B5EF4-FFF2-40B4-BE49-F238E27FC236}">
                <a16:creationId xmlns:a16="http://schemas.microsoft.com/office/drawing/2014/main" id="{927DAE06-CAA4-1A70-F6D7-045BE7882C0B}"/>
              </a:ext>
            </a:extLst>
          </p:cNvPr>
          <p:cNvCxnSpPr>
            <a:cxnSpLocks/>
          </p:cNvCxnSpPr>
          <p:nvPr/>
        </p:nvCxnSpPr>
        <p:spPr>
          <a:xfrm>
            <a:off x="551830" y="1268205"/>
            <a:ext cx="11179479" cy="0"/>
          </a:xfrm>
          <a:prstGeom prst="line">
            <a:avLst/>
          </a:prstGeom>
          <a:ln>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61038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FED379-BED3-2483-B70C-53F8BFD55AE8}"/>
            </a:ext>
          </a:extLst>
        </p:cNvPr>
        <p:cNvGrpSpPr/>
        <p:nvPr/>
      </p:nvGrpSpPr>
      <p:grpSpPr>
        <a:xfrm>
          <a:off x="0" y="0"/>
          <a:ext cx="0" cy="0"/>
          <a:chOff x="0" y="0"/>
          <a:chExt cx="0" cy="0"/>
        </a:xfrm>
      </p:grpSpPr>
      <p:sp>
        <p:nvSpPr>
          <p:cNvPr id="44" name="Title 3">
            <a:extLst>
              <a:ext uri="{FF2B5EF4-FFF2-40B4-BE49-F238E27FC236}">
                <a16:creationId xmlns:a16="http://schemas.microsoft.com/office/drawing/2014/main" id="{71D5AA8B-175E-C9D0-3019-70D659382751}"/>
              </a:ext>
            </a:extLst>
          </p:cNvPr>
          <p:cNvSpPr>
            <a:spLocks noGrp="1"/>
          </p:cNvSpPr>
          <p:nvPr>
            <p:ph type="title" idx="4294967295"/>
          </p:nvPr>
        </p:nvSpPr>
        <p:spPr>
          <a:xfrm>
            <a:off x="514350" y="541338"/>
            <a:ext cx="7812088" cy="654050"/>
          </a:xfrm>
          <a:prstGeom prst="rect">
            <a:avLst/>
          </a:prstGeom>
        </p:spPr>
        <p:txBody>
          <a:bodyPr lIns="91440" tIns="45720" rIns="91440" bIns="45720" anchor="t"/>
          <a:lstStyle/>
          <a:p>
            <a:r>
              <a:rPr lang="en-US" sz="2800">
                <a:solidFill>
                  <a:schemeClr val="accent1"/>
                </a:solidFill>
                <a:latin typeface="Merriweather"/>
              </a:rPr>
              <a:t>Recommendations for local policymakers</a:t>
            </a:r>
            <a:endParaRPr lang="en-US" sz="2800">
              <a:solidFill>
                <a:schemeClr val="accent1"/>
              </a:solidFill>
            </a:endParaRPr>
          </a:p>
        </p:txBody>
      </p:sp>
      <p:sp>
        <p:nvSpPr>
          <p:cNvPr id="5" name="Text Placeholder 6">
            <a:extLst>
              <a:ext uri="{FF2B5EF4-FFF2-40B4-BE49-F238E27FC236}">
                <a16:creationId xmlns:a16="http://schemas.microsoft.com/office/drawing/2014/main" id="{30B48FE0-F35B-3BCB-741F-ECECD327A328}"/>
              </a:ext>
            </a:extLst>
          </p:cNvPr>
          <p:cNvSpPr>
            <a:spLocks noGrp="1"/>
          </p:cNvSpPr>
          <p:nvPr>
            <p:ph type="body" sz="quarter" idx="4294967295"/>
          </p:nvPr>
        </p:nvSpPr>
        <p:spPr>
          <a:xfrm>
            <a:off x="1057275" y="1359694"/>
            <a:ext cx="9455150" cy="4138611"/>
          </a:xfrm>
          <a:prstGeom prst="rect">
            <a:avLst/>
          </a:prstGeom>
        </p:spPr>
        <p:txBody>
          <a:bodyPr lIns="91440" tIns="45720" rIns="91440" bIns="45720" anchor="t"/>
          <a:lstStyle/>
          <a:p>
            <a:pPr>
              <a:buFont typeface="Wingdings" panose="05000000000000000000" pitchFamily="2" charset="2"/>
              <a:buChar char="Ø"/>
            </a:pPr>
            <a:r>
              <a:rPr lang="en-US" sz="2000">
                <a:solidFill>
                  <a:schemeClr val="accent2"/>
                </a:solidFill>
                <a:latin typeface="Whyte"/>
              </a:rPr>
              <a:t>Prevent confinements based on concerns for girls’ safety and technical violations and eliminate confinement for low-level charges</a:t>
            </a:r>
          </a:p>
          <a:p>
            <a:pPr>
              <a:buFont typeface="Wingdings" panose="05000000000000000000" pitchFamily="2" charset="2"/>
              <a:buChar char="Ø"/>
            </a:pPr>
            <a:endParaRPr lang="en-US" sz="2000">
              <a:solidFill>
                <a:schemeClr val="accent2"/>
              </a:solidFill>
              <a:latin typeface="Whyte"/>
            </a:endParaRPr>
          </a:p>
          <a:p>
            <a:pPr>
              <a:buFont typeface="Wingdings" panose="05000000000000000000" pitchFamily="2" charset="2"/>
              <a:buChar char="Ø"/>
            </a:pPr>
            <a:r>
              <a:rPr lang="en-US" sz="2000">
                <a:solidFill>
                  <a:schemeClr val="accent2"/>
                </a:solidFill>
                <a:latin typeface="Whyte"/>
              </a:rPr>
              <a:t>Invest in gender-responsive programming to create off-ramps from the youth legal system that do not require formal probation supervision for youth to access</a:t>
            </a:r>
          </a:p>
          <a:p>
            <a:pPr>
              <a:buFont typeface="Wingdings" panose="05000000000000000000" pitchFamily="2" charset="2"/>
              <a:buChar char="Ø"/>
            </a:pPr>
            <a:endParaRPr lang="en-US" sz="2000" i="1">
              <a:solidFill>
                <a:schemeClr val="accent2"/>
              </a:solidFill>
              <a:latin typeface="Whyte"/>
            </a:endParaRPr>
          </a:p>
          <a:p>
            <a:pPr>
              <a:buFont typeface="Wingdings" panose="05000000000000000000" pitchFamily="2" charset="2"/>
              <a:buChar char="Ø"/>
            </a:pPr>
            <a:r>
              <a:rPr lang="en-US" sz="2000">
                <a:solidFill>
                  <a:schemeClr val="accent2"/>
                </a:solidFill>
                <a:latin typeface="Whyte"/>
              </a:rPr>
              <a:t>Prevent net-widening and crossover from child-serving systems</a:t>
            </a:r>
            <a:r>
              <a:rPr lang="en-US" sz="2000" strike="sngStrike">
                <a:solidFill>
                  <a:schemeClr val="accent2"/>
                </a:solidFill>
                <a:latin typeface="Whyte"/>
              </a:rPr>
              <a:t> </a:t>
            </a:r>
            <a:r>
              <a:rPr lang="en-US" sz="2000">
                <a:solidFill>
                  <a:schemeClr val="accent2"/>
                </a:solidFill>
                <a:latin typeface="Whyte"/>
              </a:rPr>
              <a:t>by establishing cross-agency standards and investing in non-law-enforcement crisis responses</a:t>
            </a:r>
          </a:p>
          <a:p>
            <a:pPr>
              <a:buFont typeface="Wingdings" panose="05000000000000000000" pitchFamily="2" charset="2"/>
              <a:buChar char="Ø"/>
            </a:pPr>
            <a:endParaRPr lang="en-US" sz="2000" i="1">
              <a:solidFill>
                <a:schemeClr val="accent2"/>
              </a:solidFill>
              <a:latin typeface="Whyte"/>
            </a:endParaRPr>
          </a:p>
          <a:p>
            <a:pPr>
              <a:buFont typeface="Wingdings" panose="05000000000000000000" pitchFamily="2" charset="2"/>
              <a:buChar char="Ø"/>
            </a:pPr>
            <a:r>
              <a:rPr lang="en-US" sz="2000">
                <a:solidFill>
                  <a:schemeClr val="accent2"/>
                </a:solidFill>
                <a:latin typeface="Whyte"/>
              </a:rPr>
              <a:t>Invest in collaborative leadership through diverse and multidisciplinary workgroups that facilitate the sharing of power and resources with those most impacted.</a:t>
            </a:r>
            <a:br>
              <a:rPr lang="en-US" sz="2000">
                <a:solidFill>
                  <a:schemeClr val="accent2"/>
                </a:solidFill>
                <a:latin typeface="Whyte"/>
              </a:rPr>
            </a:br>
            <a:endParaRPr lang="en-US" sz="2000">
              <a:solidFill>
                <a:schemeClr val="accent2"/>
              </a:solidFill>
              <a:latin typeface="Whyte"/>
            </a:endParaRPr>
          </a:p>
          <a:p>
            <a:endParaRPr lang="en-US"/>
          </a:p>
        </p:txBody>
      </p:sp>
      <p:cxnSp>
        <p:nvCxnSpPr>
          <p:cNvPr id="2" name="Straight Connector 1">
            <a:extLst>
              <a:ext uri="{FF2B5EF4-FFF2-40B4-BE49-F238E27FC236}">
                <a16:creationId xmlns:a16="http://schemas.microsoft.com/office/drawing/2014/main" id="{71B544F5-F99F-365A-BE9A-00D669382C56}"/>
              </a:ext>
            </a:extLst>
          </p:cNvPr>
          <p:cNvCxnSpPr>
            <a:cxnSpLocks/>
          </p:cNvCxnSpPr>
          <p:nvPr/>
        </p:nvCxnSpPr>
        <p:spPr>
          <a:xfrm>
            <a:off x="551830" y="1125330"/>
            <a:ext cx="11179479" cy="0"/>
          </a:xfrm>
          <a:prstGeom prst="line">
            <a:avLst/>
          </a:prstGeom>
          <a:ln>
            <a:solidFill>
              <a:srgbClr val="EF413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23384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5B536-B68E-C7AA-041E-9B947F2E7F1F}"/>
              </a:ext>
            </a:extLst>
          </p:cNvPr>
          <p:cNvSpPr>
            <a:spLocks noGrp="1"/>
          </p:cNvSpPr>
          <p:nvPr>
            <p:ph type="title"/>
          </p:nvPr>
        </p:nvSpPr>
        <p:spPr>
          <a:xfrm>
            <a:off x="4335780" y="1735300"/>
            <a:ext cx="3520440" cy="1028247"/>
          </a:xfrm>
        </p:spPr>
        <p:txBody>
          <a:bodyPr/>
          <a:lstStyle/>
          <a:p>
            <a:r>
              <a:rPr lang="en-US" sz="4800">
                <a:solidFill>
                  <a:schemeClr val="accent1"/>
                </a:solidFill>
              </a:rPr>
              <a:t>Questions?</a:t>
            </a:r>
          </a:p>
        </p:txBody>
      </p:sp>
      <p:sp>
        <p:nvSpPr>
          <p:cNvPr id="3" name="Text Placeholder 2">
            <a:extLst>
              <a:ext uri="{FF2B5EF4-FFF2-40B4-BE49-F238E27FC236}">
                <a16:creationId xmlns:a16="http://schemas.microsoft.com/office/drawing/2014/main" id="{5B53801F-9909-2AA2-57DC-9704A177B61F}"/>
              </a:ext>
            </a:extLst>
          </p:cNvPr>
          <p:cNvSpPr>
            <a:spLocks noGrp="1"/>
          </p:cNvSpPr>
          <p:nvPr>
            <p:ph type="body" sz="quarter" idx="10"/>
          </p:nvPr>
        </p:nvSpPr>
        <p:spPr>
          <a:xfrm>
            <a:off x="3207258" y="3264408"/>
            <a:ext cx="5777484" cy="914400"/>
          </a:xfrm>
        </p:spPr>
        <p:txBody>
          <a:bodyPr/>
          <a:lstStyle/>
          <a:p>
            <a:pPr algn="ctr"/>
            <a:r>
              <a:rPr lang="en-US" sz="2800" dirty="0">
                <a:latin typeface="Whyte"/>
              </a:rPr>
              <a:t>Sarah Derrigan</a:t>
            </a:r>
          </a:p>
          <a:p>
            <a:pPr algn="ctr"/>
            <a:r>
              <a:rPr lang="en-US" sz="2800" dirty="0">
                <a:latin typeface="Whyte"/>
              </a:rPr>
              <a:t>sderrigan@vera.org</a:t>
            </a:r>
          </a:p>
        </p:txBody>
      </p:sp>
    </p:spTree>
    <p:extLst>
      <p:ext uri="{BB962C8B-B14F-4D97-AF65-F5344CB8AC3E}">
        <p14:creationId xmlns:p14="http://schemas.microsoft.com/office/powerpoint/2010/main" val="484885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F17D9-3C69-D6FE-EE20-96D9D99049FA}"/>
              </a:ext>
            </a:extLst>
          </p:cNvPr>
          <p:cNvSpPr>
            <a:spLocks noGrp="1"/>
          </p:cNvSpPr>
          <p:nvPr>
            <p:ph type="title"/>
          </p:nvPr>
        </p:nvSpPr>
        <p:spPr>
          <a:xfrm>
            <a:off x="685800" y="685800"/>
            <a:ext cx="10067925" cy="619125"/>
          </a:xfrm>
        </p:spPr>
        <p:txBody>
          <a:bodyPr lIns="91440" tIns="45720" rIns="91440" bIns="45720" anchor="t"/>
          <a:lstStyle/>
          <a:p>
            <a:r>
              <a:rPr lang="en-US">
                <a:solidFill>
                  <a:schemeClr val="accent1"/>
                </a:solidFill>
                <a:latin typeface="Merriweather"/>
              </a:rPr>
              <a:t>House Bill 606 (2019) charged the Council's to: </a:t>
            </a:r>
            <a:br>
              <a:rPr lang="en-US">
                <a:latin typeface="Merriweather"/>
              </a:rPr>
            </a:br>
            <a:br>
              <a:rPr lang="en-US"/>
            </a:br>
            <a:endParaRPr lang="en-US"/>
          </a:p>
        </p:txBody>
      </p:sp>
      <p:sp>
        <p:nvSpPr>
          <p:cNvPr id="3" name="Text Placeholder 2">
            <a:extLst>
              <a:ext uri="{FF2B5EF4-FFF2-40B4-BE49-F238E27FC236}">
                <a16:creationId xmlns:a16="http://schemas.microsoft.com/office/drawing/2014/main" id="{5A42C2CC-8B75-8036-ED22-A995D351E654}"/>
              </a:ext>
            </a:extLst>
          </p:cNvPr>
          <p:cNvSpPr>
            <a:spLocks noGrp="1"/>
          </p:cNvSpPr>
          <p:nvPr>
            <p:ph type="body" sz="quarter" idx="10"/>
          </p:nvPr>
        </p:nvSpPr>
        <p:spPr>
          <a:xfrm>
            <a:off x="1019175" y="1304925"/>
            <a:ext cx="9944099" cy="4505325"/>
          </a:xfrm>
        </p:spPr>
        <p:txBody>
          <a:bodyPr lIns="91440" tIns="45720" rIns="91440" bIns="45720" anchor="t"/>
          <a:lstStyle/>
          <a:p>
            <a:pPr marL="285750" indent="-285750">
              <a:buChar char="•"/>
            </a:pPr>
            <a:r>
              <a:rPr lang="en-US" sz="2400">
                <a:latin typeface="Whyte"/>
              </a:rPr>
              <a:t>Use data-driven approaches to develop a statewide framework of policies to invest in strategies to increase public safety and reduce recidivism of youth offenders’</a:t>
            </a:r>
          </a:p>
          <a:p>
            <a:pPr marL="285750" indent="-285750">
              <a:buChar char="•"/>
            </a:pPr>
            <a:endParaRPr lang="en-US" sz="2400">
              <a:latin typeface="Whyte"/>
            </a:endParaRPr>
          </a:p>
          <a:p>
            <a:pPr marL="285750" indent="-285750">
              <a:buChar char="•"/>
            </a:pPr>
            <a:r>
              <a:rPr lang="en-US" sz="2400">
                <a:latin typeface="Whyte"/>
              </a:rPr>
              <a:t>Research best practices for the treatment of juveniles who are subject to the criminal and juvenile justice systems; </a:t>
            </a:r>
          </a:p>
          <a:p>
            <a:pPr marL="285750" indent="-285750">
              <a:buChar char="•"/>
            </a:pPr>
            <a:endParaRPr lang="en-US" sz="2400">
              <a:latin typeface="Whyte"/>
            </a:endParaRPr>
          </a:p>
          <a:p>
            <a:pPr marL="285750" indent="-285750">
              <a:buChar char="•"/>
            </a:pPr>
            <a:r>
              <a:rPr lang="en-US" sz="2400">
                <a:latin typeface="Whyte"/>
              </a:rPr>
              <a:t>Identify and make recommendations to limit or otherwise mitigate risk factors that contribute to juvenile contact with the criminal and juvenile justice systems</a:t>
            </a:r>
          </a:p>
          <a:p>
            <a:endParaRPr lang="en-US"/>
          </a:p>
        </p:txBody>
      </p:sp>
      <p:sp>
        <p:nvSpPr>
          <p:cNvPr id="4" name="Slide Number Placeholder 3">
            <a:extLst>
              <a:ext uri="{FF2B5EF4-FFF2-40B4-BE49-F238E27FC236}">
                <a16:creationId xmlns:a16="http://schemas.microsoft.com/office/drawing/2014/main" id="{E1F08458-BA88-3B04-91A7-ED1195925935}"/>
              </a:ext>
            </a:extLst>
          </p:cNvPr>
          <p:cNvSpPr>
            <a:spLocks noGrp="1"/>
          </p:cNvSpPr>
          <p:nvPr>
            <p:ph type="sldNum" sz="quarter" idx="11"/>
          </p:nvPr>
        </p:nvSpPr>
        <p:spPr/>
        <p:txBody>
          <a:bodyPr/>
          <a:lstStyle/>
          <a:p>
            <a:fld id="{CFD73577-3C32-894E-B015-E423D30807B4}" type="slidenum">
              <a:rPr lang="en-US" smtClean="0"/>
              <a:pPr/>
              <a:t>3</a:t>
            </a:fld>
            <a:endParaRPr lang="en-US"/>
          </a:p>
        </p:txBody>
      </p:sp>
    </p:spTree>
    <p:extLst>
      <p:ext uri="{BB962C8B-B14F-4D97-AF65-F5344CB8AC3E}">
        <p14:creationId xmlns:p14="http://schemas.microsoft.com/office/powerpoint/2010/main" val="3897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E06DD-36FA-9900-6B24-B5C10D2E71CC}"/>
              </a:ext>
            </a:extLst>
          </p:cNvPr>
          <p:cNvSpPr>
            <a:spLocks noGrp="1"/>
          </p:cNvSpPr>
          <p:nvPr>
            <p:ph type="title"/>
          </p:nvPr>
        </p:nvSpPr>
        <p:spPr>
          <a:xfrm>
            <a:off x="1123949" y="1639199"/>
            <a:ext cx="10201274" cy="4934702"/>
          </a:xfrm>
        </p:spPr>
        <p:txBody>
          <a:bodyPr lIns="91440" tIns="45720" rIns="91440" bIns="45720" anchor="t"/>
          <a:lstStyle/>
          <a:p>
            <a:pPr algn="ctr"/>
            <a:r>
              <a:rPr lang="en-US" sz="3000">
                <a:solidFill>
                  <a:schemeClr val="accent1"/>
                </a:solidFill>
                <a:latin typeface="Merriweather"/>
              </a:rPr>
              <a:t>Technical assistance:  JJRC instructed to engage a TA provider to assist the Council in evaluating reform opportunities</a:t>
            </a:r>
            <a:endParaRPr lang="en-US" sz="3000">
              <a:solidFill>
                <a:schemeClr val="accent1"/>
              </a:solidFill>
            </a:endParaRPr>
          </a:p>
        </p:txBody>
      </p:sp>
      <p:sp>
        <p:nvSpPr>
          <p:cNvPr id="4" name="Slide Number Placeholder 3">
            <a:extLst>
              <a:ext uri="{FF2B5EF4-FFF2-40B4-BE49-F238E27FC236}">
                <a16:creationId xmlns:a16="http://schemas.microsoft.com/office/drawing/2014/main" id="{21FB28B5-6F88-FEAC-CF55-C38A3D6518C9}"/>
              </a:ext>
            </a:extLst>
          </p:cNvPr>
          <p:cNvSpPr>
            <a:spLocks noGrp="1"/>
          </p:cNvSpPr>
          <p:nvPr>
            <p:ph type="sldNum" sz="quarter" idx="11"/>
          </p:nvPr>
        </p:nvSpPr>
        <p:spPr/>
        <p:txBody>
          <a:bodyPr/>
          <a:lstStyle/>
          <a:p>
            <a:fld id="{CFD73577-3C32-894E-B015-E423D30807B4}" type="slidenum">
              <a:rPr lang="en-US" smtClean="0"/>
              <a:pPr/>
              <a:t>4</a:t>
            </a:fld>
            <a:endParaRPr lang="en-US"/>
          </a:p>
        </p:txBody>
      </p:sp>
      <p:sp>
        <p:nvSpPr>
          <p:cNvPr id="6" name="Text Placeholder 5">
            <a:extLst>
              <a:ext uri="{FF2B5EF4-FFF2-40B4-BE49-F238E27FC236}">
                <a16:creationId xmlns:a16="http://schemas.microsoft.com/office/drawing/2014/main" id="{ACB8B948-462A-F40E-628E-B304BF58A90C}"/>
              </a:ext>
            </a:extLst>
          </p:cNvPr>
          <p:cNvSpPr>
            <a:spLocks noGrp="1"/>
          </p:cNvSpPr>
          <p:nvPr>
            <p:ph type="body" sz="quarter" idx="10"/>
          </p:nvPr>
        </p:nvSpPr>
        <p:spPr>
          <a:xfrm>
            <a:off x="2069923" y="3393798"/>
            <a:ext cx="8309325" cy="1286251"/>
          </a:xfrm>
        </p:spPr>
        <p:txBody>
          <a:bodyPr lIns="91440" tIns="45720" rIns="91440" bIns="45720" anchor="t"/>
          <a:lstStyle/>
          <a:p>
            <a:endParaRPr lang="en-US"/>
          </a:p>
          <a:p>
            <a:r>
              <a:rPr lang="en-US">
                <a:latin typeface="Franklin Gothic Book"/>
              </a:rPr>
              <a:t>Vera was selected to support the work through data research methods, emphasizing racial and ethnic disparities that permeate juvenile justice systems.</a:t>
            </a:r>
            <a:endParaRPr lang="en-US"/>
          </a:p>
        </p:txBody>
      </p:sp>
      <p:sp>
        <p:nvSpPr>
          <p:cNvPr id="5" name="Google Shape;134;p21">
            <a:extLst>
              <a:ext uri="{FF2B5EF4-FFF2-40B4-BE49-F238E27FC236}">
                <a16:creationId xmlns:a16="http://schemas.microsoft.com/office/drawing/2014/main" id="{1F39340E-9D31-811C-EBB0-632812ED1666}"/>
              </a:ext>
            </a:extLst>
          </p:cNvPr>
          <p:cNvSpPr/>
          <p:nvPr/>
        </p:nvSpPr>
        <p:spPr>
          <a:xfrm>
            <a:off x="2057923" y="3549323"/>
            <a:ext cx="12000" cy="975200"/>
          </a:xfrm>
          <a:prstGeom prst="rect">
            <a:avLst/>
          </a:prstGeom>
          <a:solidFill>
            <a:srgbClr val="EF41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41678076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8D820-CFDE-512F-FF31-B2D2EB799516}"/>
              </a:ext>
            </a:extLst>
          </p:cNvPr>
          <p:cNvSpPr>
            <a:spLocks noGrp="1"/>
          </p:cNvSpPr>
          <p:nvPr>
            <p:ph type="title"/>
          </p:nvPr>
        </p:nvSpPr>
        <p:spPr/>
        <p:txBody>
          <a:bodyPr lIns="91440" tIns="45720" rIns="91440" bIns="45720" anchor="t"/>
          <a:lstStyle/>
          <a:p>
            <a:r>
              <a:rPr lang="en-US">
                <a:solidFill>
                  <a:schemeClr val="accent1"/>
                </a:solidFill>
                <a:latin typeface="Merriweather"/>
              </a:rPr>
              <a:t>Gathering input: Surveys and Listening Session</a:t>
            </a:r>
            <a:endParaRPr lang="en-US">
              <a:solidFill>
                <a:schemeClr val="accent1"/>
              </a:solidFill>
            </a:endParaRPr>
          </a:p>
        </p:txBody>
      </p:sp>
      <p:sp>
        <p:nvSpPr>
          <p:cNvPr id="3" name="Text Placeholder 2">
            <a:extLst>
              <a:ext uri="{FF2B5EF4-FFF2-40B4-BE49-F238E27FC236}">
                <a16:creationId xmlns:a16="http://schemas.microsoft.com/office/drawing/2014/main" id="{A963F1B7-067B-3E1B-F3FA-DD61EF25E0B4}"/>
              </a:ext>
            </a:extLst>
          </p:cNvPr>
          <p:cNvSpPr>
            <a:spLocks noGrp="1"/>
          </p:cNvSpPr>
          <p:nvPr>
            <p:ph type="body" sz="quarter" idx="10"/>
          </p:nvPr>
        </p:nvSpPr>
        <p:spPr>
          <a:xfrm>
            <a:off x="685800" y="2057399"/>
            <a:ext cx="5016500" cy="4010025"/>
          </a:xfrm>
        </p:spPr>
        <p:txBody>
          <a:bodyPr lIns="91440" tIns="45720" rIns="91440" bIns="45720" anchor="t"/>
          <a:lstStyle/>
          <a:p>
            <a:pPr marL="285750" indent="-285750">
              <a:buFont typeface="Arial" panose="020B0604020202020204" pitchFamily="34" charset="0"/>
              <a:buChar char="•"/>
            </a:pPr>
            <a:r>
              <a:rPr lang="en-US" sz="2000">
                <a:latin typeface="Whyte"/>
              </a:rPr>
              <a:t>Vera surveyed Council members and held eight listening sessions across each of Maryland's regions. The listening sessions included 530 people.</a:t>
            </a:r>
          </a:p>
          <a:p>
            <a:pPr marL="285750" indent="-285750">
              <a:buFont typeface="Arial" panose="020B0604020202020204" pitchFamily="34" charset="0"/>
              <a:buChar char="•"/>
            </a:pPr>
            <a:endParaRPr lang="en-US" sz="2000">
              <a:latin typeface="Whyte"/>
            </a:endParaRPr>
          </a:p>
          <a:p>
            <a:pPr marL="285750" indent="-285750">
              <a:buFont typeface="Arial" panose="020B0604020202020204" pitchFamily="34" charset="0"/>
              <a:buChar char="•"/>
            </a:pPr>
            <a:r>
              <a:rPr lang="en-US" sz="2000">
                <a:solidFill>
                  <a:schemeClr val="accent2"/>
                </a:solidFill>
                <a:latin typeface="Whyte"/>
              </a:rPr>
              <a:t>From these listening sessions, Council surveys and discussions, seven priorities emerged:</a:t>
            </a:r>
            <a:r>
              <a:rPr lang="en-US" sz="2000">
                <a:latin typeface="Whyte"/>
              </a:rPr>
              <a:t> </a:t>
            </a:r>
          </a:p>
          <a:p>
            <a:endParaRPr lang="en-US"/>
          </a:p>
        </p:txBody>
      </p:sp>
      <p:sp>
        <p:nvSpPr>
          <p:cNvPr id="4" name="Slide Number Placeholder 3">
            <a:extLst>
              <a:ext uri="{FF2B5EF4-FFF2-40B4-BE49-F238E27FC236}">
                <a16:creationId xmlns:a16="http://schemas.microsoft.com/office/drawing/2014/main" id="{E01E5C54-35DE-B686-5F4D-C5B90B6C63C5}"/>
              </a:ext>
            </a:extLst>
          </p:cNvPr>
          <p:cNvSpPr>
            <a:spLocks noGrp="1"/>
          </p:cNvSpPr>
          <p:nvPr>
            <p:ph type="sldNum" sz="quarter" idx="11"/>
          </p:nvPr>
        </p:nvSpPr>
        <p:spPr/>
        <p:txBody>
          <a:bodyPr/>
          <a:lstStyle/>
          <a:p>
            <a:fld id="{CFD73577-3C32-894E-B015-E423D30807B4}" type="slidenum">
              <a:rPr lang="en-US" smtClean="0"/>
              <a:pPr/>
              <a:t>5</a:t>
            </a:fld>
            <a:endParaRPr lang="en-US"/>
          </a:p>
        </p:txBody>
      </p:sp>
      <p:pic>
        <p:nvPicPr>
          <p:cNvPr id="5" name="Picture 4" descr="DJS Regional Facilities Map 2023">
            <a:extLst>
              <a:ext uri="{FF2B5EF4-FFF2-40B4-BE49-F238E27FC236}">
                <a16:creationId xmlns:a16="http://schemas.microsoft.com/office/drawing/2014/main" id="{12C06209-C3A0-7A04-2893-66DA31D57541}"/>
              </a:ext>
            </a:extLst>
          </p:cNvPr>
          <p:cNvPicPr>
            <a:picLocks noChangeAspect="1"/>
          </p:cNvPicPr>
          <p:nvPr/>
        </p:nvPicPr>
        <p:blipFill>
          <a:blip r:embed="rId3"/>
          <a:stretch>
            <a:fillRect/>
          </a:stretch>
        </p:blipFill>
        <p:spPr>
          <a:xfrm>
            <a:off x="6157145" y="1805238"/>
            <a:ext cx="6034855" cy="3241580"/>
          </a:xfrm>
          <a:prstGeom prst="rect">
            <a:avLst/>
          </a:prstGeom>
        </p:spPr>
      </p:pic>
      <p:sp>
        <p:nvSpPr>
          <p:cNvPr id="6" name="TextBox 5">
            <a:extLst>
              <a:ext uri="{FF2B5EF4-FFF2-40B4-BE49-F238E27FC236}">
                <a16:creationId xmlns:a16="http://schemas.microsoft.com/office/drawing/2014/main" id="{5B9AD2A8-B8AF-31AB-44D6-F6A776C16F26}"/>
              </a:ext>
            </a:extLst>
          </p:cNvPr>
          <p:cNvSpPr txBox="1"/>
          <p:nvPr/>
        </p:nvSpPr>
        <p:spPr>
          <a:xfrm>
            <a:off x="1200410" y="4039643"/>
            <a:ext cx="2743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Ou</a:t>
            </a:r>
          </a:p>
        </p:txBody>
      </p:sp>
    </p:spTree>
    <p:extLst>
      <p:ext uri="{BB962C8B-B14F-4D97-AF65-F5344CB8AC3E}">
        <p14:creationId xmlns:p14="http://schemas.microsoft.com/office/powerpoint/2010/main" val="2973268360"/>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C595A-7C10-5D96-C03A-589963E00338}"/>
              </a:ext>
            </a:extLst>
          </p:cNvPr>
          <p:cNvSpPr>
            <a:spLocks noGrp="1"/>
          </p:cNvSpPr>
          <p:nvPr>
            <p:ph type="title"/>
          </p:nvPr>
        </p:nvSpPr>
        <p:spPr>
          <a:xfrm>
            <a:off x="624570" y="685799"/>
            <a:ext cx="6760029" cy="1028247"/>
          </a:xfrm>
        </p:spPr>
        <p:txBody>
          <a:bodyPr lIns="91440" tIns="45720" rIns="91440" bIns="45720" anchor="t"/>
          <a:lstStyle/>
          <a:p>
            <a:r>
              <a:rPr lang="en-US">
                <a:solidFill>
                  <a:schemeClr val="accent1"/>
                </a:solidFill>
                <a:latin typeface="Merriweather"/>
              </a:rPr>
              <a:t>Priorities for the Council's work</a:t>
            </a:r>
            <a:endParaRPr lang="en-US">
              <a:solidFill>
                <a:schemeClr val="accent1"/>
              </a:solidFill>
            </a:endParaRPr>
          </a:p>
        </p:txBody>
      </p:sp>
      <p:sp>
        <p:nvSpPr>
          <p:cNvPr id="3" name="Text Placeholder 2">
            <a:extLst>
              <a:ext uri="{FF2B5EF4-FFF2-40B4-BE49-F238E27FC236}">
                <a16:creationId xmlns:a16="http://schemas.microsoft.com/office/drawing/2014/main" id="{4C1D1E0B-380F-260C-8D5C-416A89E0AE6A}"/>
              </a:ext>
            </a:extLst>
          </p:cNvPr>
          <p:cNvSpPr>
            <a:spLocks noGrp="1"/>
          </p:cNvSpPr>
          <p:nvPr>
            <p:ph type="body" sz="quarter" idx="10"/>
          </p:nvPr>
        </p:nvSpPr>
        <p:spPr>
          <a:xfrm>
            <a:off x="838200" y="1523999"/>
            <a:ext cx="10890059" cy="4389833"/>
          </a:xfrm>
        </p:spPr>
        <p:txBody>
          <a:bodyPr lIns="91440" tIns="45720" rIns="91440" bIns="45720" anchor="t"/>
          <a:lstStyle/>
          <a:p>
            <a:pPr marL="285750" indent="-285750">
              <a:buChar char="•"/>
            </a:pPr>
            <a:r>
              <a:rPr lang="en-US">
                <a:latin typeface="Franklin Gothic Book"/>
              </a:rPr>
              <a:t>Reducing juvenile secure commitments and detention</a:t>
            </a:r>
          </a:p>
          <a:p>
            <a:pPr marL="285750" indent="-285750">
              <a:buChar char="•"/>
            </a:pPr>
            <a:endParaRPr lang="en-US" sz="1050"/>
          </a:p>
          <a:p>
            <a:pPr marL="285750" indent="-285750">
              <a:buChar char="•"/>
            </a:pPr>
            <a:r>
              <a:rPr lang="en-US">
                <a:latin typeface="Franklin Gothic Book"/>
              </a:rPr>
              <a:t>Expanding diversion authority and practice</a:t>
            </a:r>
          </a:p>
          <a:p>
            <a:pPr marL="285750" indent="-285750">
              <a:buChar char="•"/>
            </a:pPr>
            <a:endParaRPr lang="en-US" sz="1050"/>
          </a:p>
          <a:p>
            <a:r>
              <a:rPr lang="en-US">
                <a:latin typeface="Franklin Gothic Book"/>
              </a:rPr>
              <a:t>•  Examining probation terms and reducing their length</a:t>
            </a:r>
          </a:p>
          <a:p>
            <a:endParaRPr lang="en-US" sz="1050"/>
          </a:p>
          <a:p>
            <a:r>
              <a:rPr lang="en-US">
                <a:latin typeface="Franklin Gothic Book"/>
              </a:rPr>
              <a:t>•  Changing the minimum age of jurisdiction</a:t>
            </a:r>
          </a:p>
          <a:p>
            <a:endParaRPr lang="en-US" sz="1050"/>
          </a:p>
          <a:p>
            <a:pPr marL="285750" indent="-285750">
              <a:buFont typeface="Arial" panose="020B0604020202020204" pitchFamily="34" charset="0"/>
              <a:buChar char="•"/>
            </a:pPr>
            <a:r>
              <a:rPr lang="en-US">
                <a:latin typeface="Franklin Gothic Book"/>
              </a:rPr>
              <a:t>Youth charged as adults: Exploring changes to statutory requirements for adult court jurisdiction</a:t>
            </a:r>
          </a:p>
          <a:p>
            <a:pPr marL="285750" indent="-285750">
              <a:buFont typeface="Arial" panose="020B0604020202020204" pitchFamily="34" charset="0"/>
              <a:buChar char="•"/>
            </a:pPr>
            <a:endParaRPr lang="en-US" sz="1050">
              <a:latin typeface="Franklin Gothic Book"/>
            </a:endParaRPr>
          </a:p>
          <a:p>
            <a:pPr marL="285750" indent="-285750">
              <a:buChar char="•"/>
            </a:pPr>
            <a:r>
              <a:rPr lang="en-US" i="1">
                <a:latin typeface="Franklin Gothic Book"/>
              </a:rPr>
              <a:t>Services: </a:t>
            </a:r>
            <a:r>
              <a:rPr lang="en-US">
                <a:latin typeface="Franklin Gothic Book"/>
              </a:rPr>
              <a:t>Ensuring that individuals who are diverted or otherwise maintained in the community receive quality, culturally competent services (Did not reach in fall of 2020)</a:t>
            </a:r>
          </a:p>
          <a:p>
            <a:pPr marL="285750" indent="-285750">
              <a:buChar char="•"/>
            </a:pPr>
            <a:endParaRPr lang="en-US" sz="1050">
              <a:latin typeface="Franklin Gothic Book"/>
            </a:endParaRPr>
          </a:p>
          <a:p>
            <a:pPr marL="285750" indent="-285750">
              <a:buChar char="•"/>
            </a:pPr>
            <a:r>
              <a:rPr lang="en-US" i="1">
                <a:latin typeface="Franklin Gothic Book"/>
              </a:rPr>
              <a:t>Education: </a:t>
            </a:r>
            <a:r>
              <a:rPr lang="en-US">
                <a:latin typeface="Franklin Gothic Book"/>
              </a:rPr>
              <a:t>Expanding and improving vocational and non-traditional high school educational options for youth in the community and in DJS facilities, to foster greater youth engagement (Did not reach in fall of</a:t>
            </a:r>
            <a:r>
              <a:rPr lang="en-US" sz="2000">
                <a:latin typeface="Franklin Gothic Book"/>
              </a:rPr>
              <a:t> 2020)</a:t>
            </a:r>
            <a:endParaRPr lang="en-US" sz="2000"/>
          </a:p>
        </p:txBody>
      </p:sp>
      <p:sp>
        <p:nvSpPr>
          <p:cNvPr id="4" name="Slide Number Placeholder 3">
            <a:extLst>
              <a:ext uri="{FF2B5EF4-FFF2-40B4-BE49-F238E27FC236}">
                <a16:creationId xmlns:a16="http://schemas.microsoft.com/office/drawing/2014/main" id="{D641F002-2EF3-9E40-1687-1F82031DC753}"/>
              </a:ext>
            </a:extLst>
          </p:cNvPr>
          <p:cNvSpPr>
            <a:spLocks noGrp="1"/>
          </p:cNvSpPr>
          <p:nvPr>
            <p:ph type="sldNum" sz="quarter" idx="11"/>
          </p:nvPr>
        </p:nvSpPr>
        <p:spPr/>
        <p:txBody>
          <a:bodyPr/>
          <a:lstStyle/>
          <a:p>
            <a:fld id="{CFD73577-3C32-894E-B015-E423D30807B4}" type="slidenum">
              <a:rPr lang="en-US" smtClean="0"/>
              <a:pPr/>
              <a:t>6</a:t>
            </a:fld>
            <a:endParaRPr lang="en-US"/>
          </a:p>
        </p:txBody>
      </p:sp>
      <p:cxnSp>
        <p:nvCxnSpPr>
          <p:cNvPr id="5" name="Straight Connector 4">
            <a:extLst>
              <a:ext uri="{FF2B5EF4-FFF2-40B4-BE49-F238E27FC236}">
                <a16:creationId xmlns:a16="http://schemas.microsoft.com/office/drawing/2014/main" id="{2DE090D0-7753-44FE-F099-6DEBC1FD37CB}"/>
              </a:ext>
            </a:extLst>
          </p:cNvPr>
          <p:cNvCxnSpPr>
            <a:cxnSpLocks/>
          </p:cNvCxnSpPr>
          <p:nvPr/>
        </p:nvCxnSpPr>
        <p:spPr>
          <a:xfrm flipH="1" flipV="1">
            <a:off x="624570" y="1298687"/>
            <a:ext cx="11103690" cy="36880"/>
          </a:xfrm>
          <a:prstGeom prst="line">
            <a:avLst/>
          </a:prstGeom>
          <a:ln w="22225"/>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1253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470EB-48CB-5940-1E20-68D047E7C149}"/>
              </a:ext>
            </a:extLst>
          </p:cNvPr>
          <p:cNvSpPr>
            <a:spLocks noGrp="1"/>
          </p:cNvSpPr>
          <p:nvPr>
            <p:ph type="title"/>
          </p:nvPr>
        </p:nvSpPr>
        <p:spPr/>
        <p:txBody>
          <a:bodyPr lIns="91440" tIns="45720" rIns="91440" bIns="45720" anchor="t"/>
          <a:lstStyle/>
          <a:p>
            <a:r>
              <a:rPr lang="en-US">
                <a:solidFill>
                  <a:schemeClr val="accent1"/>
                </a:solidFill>
                <a:latin typeface="Merriweather"/>
              </a:rPr>
              <a:t>Process </a:t>
            </a:r>
            <a:endParaRPr lang="en-US">
              <a:solidFill>
                <a:schemeClr val="accent1"/>
              </a:solidFill>
            </a:endParaRPr>
          </a:p>
        </p:txBody>
      </p:sp>
      <p:sp>
        <p:nvSpPr>
          <p:cNvPr id="4" name="Slide Number Placeholder 3">
            <a:extLst>
              <a:ext uri="{FF2B5EF4-FFF2-40B4-BE49-F238E27FC236}">
                <a16:creationId xmlns:a16="http://schemas.microsoft.com/office/drawing/2014/main" id="{6EA99C17-9E93-7132-8666-232F299E0190}"/>
              </a:ext>
            </a:extLst>
          </p:cNvPr>
          <p:cNvSpPr>
            <a:spLocks noGrp="1"/>
          </p:cNvSpPr>
          <p:nvPr>
            <p:ph type="sldNum" sz="quarter" idx="11"/>
          </p:nvPr>
        </p:nvSpPr>
        <p:spPr/>
        <p:txBody>
          <a:bodyPr/>
          <a:lstStyle/>
          <a:p>
            <a:fld id="{CFD73577-3C32-894E-B015-E423D30807B4}" type="slidenum">
              <a:rPr lang="en-US" smtClean="0"/>
              <a:pPr/>
              <a:t>7</a:t>
            </a:fld>
            <a:endParaRPr lang="en-US"/>
          </a:p>
        </p:txBody>
      </p:sp>
      <p:graphicFrame>
        <p:nvGraphicFramePr>
          <p:cNvPr id="6" name="Diagram 5">
            <a:extLst>
              <a:ext uri="{FF2B5EF4-FFF2-40B4-BE49-F238E27FC236}">
                <a16:creationId xmlns:a16="http://schemas.microsoft.com/office/drawing/2014/main" id="{2B438C8F-19DA-550C-34FD-5745CC485D4C}"/>
              </a:ext>
            </a:extLst>
          </p:cNvPr>
          <p:cNvGraphicFramePr/>
          <p:nvPr>
            <p:extLst>
              <p:ext uri="{D42A27DB-BD31-4B8C-83A1-F6EECF244321}">
                <p14:modId xmlns:p14="http://schemas.microsoft.com/office/powerpoint/2010/main" val="777612653"/>
              </p:ext>
            </p:extLst>
          </p:nvPr>
        </p:nvGraphicFramePr>
        <p:xfrm>
          <a:off x="973137" y="926570"/>
          <a:ext cx="10245725" cy="50048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5986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8B349-2D2D-13F1-4EC9-FC38D41729DB}"/>
              </a:ext>
            </a:extLst>
          </p:cNvPr>
          <p:cNvSpPr>
            <a:spLocks noGrp="1"/>
          </p:cNvSpPr>
          <p:nvPr>
            <p:ph type="title"/>
          </p:nvPr>
        </p:nvSpPr>
        <p:spPr/>
        <p:txBody>
          <a:bodyPr lIns="91440" tIns="45720" rIns="91440" bIns="45720" anchor="t"/>
          <a:lstStyle/>
          <a:p>
            <a:r>
              <a:rPr lang="en-US">
                <a:solidFill>
                  <a:schemeClr val="accent1"/>
                </a:solidFill>
                <a:latin typeface="Merriweather"/>
              </a:rPr>
              <a:t>Example: Out of Home Commitments</a:t>
            </a:r>
            <a:endParaRPr lang="en-US">
              <a:solidFill>
                <a:schemeClr val="accent1"/>
              </a:solidFill>
            </a:endParaRPr>
          </a:p>
        </p:txBody>
      </p:sp>
      <p:sp>
        <p:nvSpPr>
          <p:cNvPr id="4" name="Slide Number Placeholder 3">
            <a:extLst>
              <a:ext uri="{FF2B5EF4-FFF2-40B4-BE49-F238E27FC236}">
                <a16:creationId xmlns:a16="http://schemas.microsoft.com/office/drawing/2014/main" id="{217A11B6-339E-E86E-5C93-BC305A31773F}"/>
              </a:ext>
            </a:extLst>
          </p:cNvPr>
          <p:cNvSpPr>
            <a:spLocks noGrp="1"/>
          </p:cNvSpPr>
          <p:nvPr>
            <p:ph type="sldNum" sz="quarter" idx="11"/>
          </p:nvPr>
        </p:nvSpPr>
        <p:spPr/>
        <p:txBody>
          <a:bodyPr/>
          <a:lstStyle/>
          <a:p>
            <a:fld id="{CFD73577-3C32-894E-B015-E423D30807B4}" type="slidenum">
              <a:rPr lang="en-US" smtClean="0"/>
              <a:pPr/>
              <a:t>8</a:t>
            </a:fld>
            <a:endParaRPr lang="en-US"/>
          </a:p>
        </p:txBody>
      </p:sp>
      <p:pic>
        <p:nvPicPr>
          <p:cNvPr id="5" name="Picture 4" descr="Commitments by Charge Severity 2019.png">
            <a:extLst>
              <a:ext uri="{FF2B5EF4-FFF2-40B4-BE49-F238E27FC236}">
                <a16:creationId xmlns:a16="http://schemas.microsoft.com/office/drawing/2014/main" id="{4E77BEBE-E498-2BBC-ED68-754A6FB5A445}"/>
              </a:ext>
            </a:extLst>
          </p:cNvPr>
          <p:cNvPicPr>
            <a:picLocks noChangeAspect="1"/>
          </p:cNvPicPr>
          <p:nvPr/>
        </p:nvPicPr>
        <p:blipFill>
          <a:blip r:embed="rId2"/>
          <a:srcRect b="13820"/>
          <a:stretch/>
        </p:blipFill>
        <p:spPr>
          <a:xfrm>
            <a:off x="1192551" y="1276072"/>
            <a:ext cx="9806898" cy="4762778"/>
          </a:xfrm>
          <a:prstGeom prst="rect">
            <a:avLst/>
          </a:prstGeom>
        </p:spPr>
      </p:pic>
    </p:spTree>
    <p:extLst>
      <p:ext uri="{BB962C8B-B14F-4D97-AF65-F5344CB8AC3E}">
        <p14:creationId xmlns:p14="http://schemas.microsoft.com/office/powerpoint/2010/main" val="2764839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E6732C-7F0F-6BCA-D800-F2412E6B7C4B}"/>
              </a:ext>
            </a:extLst>
          </p:cNvPr>
          <p:cNvSpPr>
            <a:spLocks noGrp="1"/>
          </p:cNvSpPr>
          <p:nvPr>
            <p:ph type="sldNum" sz="quarter" idx="11"/>
          </p:nvPr>
        </p:nvSpPr>
        <p:spPr/>
        <p:txBody>
          <a:bodyPr/>
          <a:lstStyle/>
          <a:p>
            <a:fld id="{CFD73577-3C32-894E-B015-E423D30807B4}" type="slidenum">
              <a:rPr lang="en-US" smtClean="0"/>
              <a:pPr/>
              <a:t>9</a:t>
            </a:fld>
            <a:endParaRPr lang="en-US"/>
          </a:p>
        </p:txBody>
      </p:sp>
      <p:pic>
        <p:nvPicPr>
          <p:cNvPr id="7" name="Picture 6" descr="A graph of different colored squares&#10;&#10;AI-generated content may be incorrect.">
            <a:extLst>
              <a:ext uri="{FF2B5EF4-FFF2-40B4-BE49-F238E27FC236}">
                <a16:creationId xmlns:a16="http://schemas.microsoft.com/office/drawing/2014/main" id="{09202A15-805F-7231-53A1-36C6B4F04B14}"/>
              </a:ext>
            </a:extLst>
          </p:cNvPr>
          <p:cNvPicPr>
            <a:picLocks noChangeAspect="1"/>
          </p:cNvPicPr>
          <p:nvPr/>
        </p:nvPicPr>
        <p:blipFill>
          <a:blip r:embed="rId2"/>
          <a:srcRect l="1820" t="10191" r="1692" b="8232"/>
          <a:stretch/>
        </p:blipFill>
        <p:spPr>
          <a:xfrm>
            <a:off x="2149443" y="1221436"/>
            <a:ext cx="7893114" cy="4915233"/>
          </a:xfrm>
          <a:prstGeom prst="rect">
            <a:avLst/>
          </a:prstGeom>
        </p:spPr>
      </p:pic>
      <p:sp>
        <p:nvSpPr>
          <p:cNvPr id="5" name="Title 1">
            <a:extLst>
              <a:ext uri="{FF2B5EF4-FFF2-40B4-BE49-F238E27FC236}">
                <a16:creationId xmlns:a16="http://schemas.microsoft.com/office/drawing/2014/main" id="{DC0088D6-6A24-951C-6859-955E3845C716}"/>
              </a:ext>
            </a:extLst>
          </p:cNvPr>
          <p:cNvSpPr>
            <a:spLocks noGrp="1"/>
          </p:cNvSpPr>
          <p:nvPr>
            <p:ph type="title"/>
          </p:nvPr>
        </p:nvSpPr>
        <p:spPr>
          <a:xfrm>
            <a:off x="685800" y="685800"/>
            <a:ext cx="6760029" cy="463529"/>
          </a:xfrm>
        </p:spPr>
        <p:txBody>
          <a:bodyPr lIns="91440" tIns="45720" rIns="91440" bIns="45720" anchor="t"/>
          <a:lstStyle/>
          <a:p>
            <a:r>
              <a:rPr lang="en-US">
                <a:solidFill>
                  <a:schemeClr val="accent1"/>
                </a:solidFill>
                <a:latin typeface="Merriweather"/>
              </a:rPr>
              <a:t>Gender disparities</a:t>
            </a:r>
            <a:endParaRPr lang="en-US">
              <a:solidFill>
                <a:schemeClr val="accent1"/>
              </a:solidFill>
            </a:endParaRPr>
          </a:p>
        </p:txBody>
      </p:sp>
    </p:spTree>
    <p:extLst>
      <p:ext uri="{BB962C8B-B14F-4D97-AF65-F5344CB8AC3E}">
        <p14:creationId xmlns:p14="http://schemas.microsoft.com/office/powerpoint/2010/main" val="3921233940"/>
      </p:ext>
    </p:extLst>
  </p:cSld>
  <p:clrMapOvr>
    <a:masterClrMapping/>
  </p:clrMapOvr>
</p:sld>
</file>

<file path=ppt/theme/theme1.xml><?xml version="1.0" encoding="utf-8"?>
<a:theme xmlns:a="http://schemas.openxmlformats.org/drawingml/2006/main" name="Default Theme">
  <a:themeElements>
    <a:clrScheme name="Custom 1">
      <a:dk1>
        <a:srgbClr val="000000"/>
      </a:dk1>
      <a:lt1>
        <a:srgbClr val="DBDAD1"/>
      </a:lt1>
      <a:dk2>
        <a:srgbClr val="000000"/>
      </a:dk2>
      <a:lt2>
        <a:srgbClr val="4C4D56"/>
      </a:lt2>
      <a:accent1>
        <a:srgbClr val="EF4136"/>
      </a:accent1>
      <a:accent2>
        <a:srgbClr val="FEFFFE"/>
      </a:accent2>
      <a:accent3>
        <a:srgbClr val="A5A5A5"/>
      </a:accent3>
      <a:accent4>
        <a:srgbClr val="EE4136"/>
      </a:accent4>
      <a:accent5>
        <a:srgbClr val="A4A5A4"/>
      </a:accent5>
      <a:accent6>
        <a:srgbClr val="EE4136"/>
      </a:accent6>
      <a:hlink>
        <a:srgbClr val="A4A5A4"/>
      </a:hlink>
      <a:folHlink>
        <a:srgbClr val="EE4136"/>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ontent Slide Master 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20EFCC2-D3DC-4E34-BA9A-E174C2DB5339}" vid="{42BDF9C0-D580-48AD-BAEC-13930E975AD5}"/>
    </a:ext>
  </a:extLst>
</a:theme>
</file>

<file path=ppt/theme/theme3.xml><?xml version="1.0" encoding="utf-8"?>
<a:theme xmlns:a="http://schemas.openxmlformats.org/drawingml/2006/main" name="Content Slide Master Dar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20EFCC2-D3DC-4E34-BA9A-E174C2DB5339}" vid="{42BDF9C0-D580-48AD-BAEC-13930E975AD5}"/>
    </a:ext>
  </a:extLst>
</a:theme>
</file>

<file path=ppt/theme/theme4.xml><?xml version="1.0" encoding="utf-8"?>
<a:theme xmlns:a="http://schemas.openxmlformats.org/drawingml/2006/main" name="1_Default Theme">
  <a:themeElements>
    <a:clrScheme name="Custom 1">
      <a:dk1>
        <a:srgbClr val="000000"/>
      </a:dk1>
      <a:lt1>
        <a:srgbClr val="DBDAD1"/>
      </a:lt1>
      <a:dk2>
        <a:srgbClr val="000000"/>
      </a:dk2>
      <a:lt2>
        <a:srgbClr val="4C4D56"/>
      </a:lt2>
      <a:accent1>
        <a:srgbClr val="EF4136"/>
      </a:accent1>
      <a:accent2>
        <a:srgbClr val="FEFFFE"/>
      </a:accent2>
      <a:accent3>
        <a:srgbClr val="A5A5A5"/>
      </a:accent3>
      <a:accent4>
        <a:srgbClr val="EE4136"/>
      </a:accent4>
      <a:accent5>
        <a:srgbClr val="A4A5A4"/>
      </a:accent5>
      <a:accent6>
        <a:srgbClr val="EE4136"/>
      </a:accent6>
      <a:hlink>
        <a:srgbClr val="A4A5A4"/>
      </a:hlink>
      <a:folHlink>
        <a:srgbClr val="EE4136"/>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C822CA27D561E4A9F112E2F502ED67B" ma:contentTypeVersion="20" ma:contentTypeDescription="Create a new document." ma:contentTypeScope="" ma:versionID="92408678087abd1ab6bc648b3dc01423">
  <xsd:schema xmlns:xsd="http://www.w3.org/2001/XMLSchema" xmlns:xs="http://www.w3.org/2001/XMLSchema" xmlns:p="http://schemas.microsoft.com/office/2006/metadata/properties" xmlns:ns1="http://schemas.microsoft.com/sharepoint/v3" xmlns:ns2="9e9d1797-00fd-46ce-87ae-4107eb160547" xmlns:ns3="7a70d516-c7af-4f5f-a34f-9e78b5538367" targetNamespace="http://schemas.microsoft.com/office/2006/metadata/properties" ma:root="true" ma:fieldsID="20a53fe2522785cbee2f58b98717e989" ns1:_="" ns2:_="" ns3:_="">
    <xsd:import namespace="http://schemas.microsoft.com/sharepoint/v3"/>
    <xsd:import namespace="9e9d1797-00fd-46ce-87ae-4107eb160547"/>
    <xsd:import namespace="7a70d516-c7af-4f5f-a34f-9e78b553836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ObjectDetectorVersions" minOccurs="0"/>
                <xsd:element ref="ns1:_ip_UnifiedCompliancePolicyProperties" minOccurs="0"/>
                <xsd:element ref="ns1:_ip_UnifiedCompliancePolicyUIAction"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9d1797-00fd-46ce-87ae-4107eb16054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503aaa-efad-4b59-bf59-f5fee220ddc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70d516-c7af-4f5f-a34f-9e78b553836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5419b4e-0f6f-48f9-819a-18b1fbe7dee6}" ma:internalName="TaxCatchAll" ma:showField="CatchAllData" ma:web="7a70d516-c7af-4f5f-a34f-9e78b55383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a70d516-c7af-4f5f-a34f-9e78b5538367">
      <UserInfo>
        <DisplayName>Mahsa Jafarian</DisplayName>
        <AccountId>238</AccountId>
        <AccountType/>
      </UserInfo>
      <UserInfo>
        <DisplayName>Lindsay Rosenthal</DisplayName>
        <AccountId>14</AccountId>
        <AccountType/>
      </UserInfo>
    </SharedWithUsers>
    <TaxCatchAll xmlns="7a70d516-c7af-4f5f-a34f-9e78b5538367" xsi:nil="true"/>
    <lcf76f155ced4ddcb4097134ff3c332f xmlns="9e9d1797-00fd-46ce-87ae-4107eb160547">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564B30F6-C5C7-4A5C-9C0A-9A9CB6738DC0}">
  <ds:schemaRefs>
    <ds:schemaRef ds:uri="http://schemas.microsoft.com/sharepoint/v3/contenttype/forms"/>
  </ds:schemaRefs>
</ds:datastoreItem>
</file>

<file path=customXml/itemProps2.xml><?xml version="1.0" encoding="utf-8"?>
<ds:datastoreItem xmlns:ds="http://schemas.openxmlformats.org/officeDocument/2006/customXml" ds:itemID="{B80FFCAD-AFB6-406A-A79F-A285476E34CD}">
  <ds:schemaRefs>
    <ds:schemaRef ds:uri="7a70d516-c7af-4f5f-a34f-9e78b5538367"/>
    <ds:schemaRef ds:uri="9e9d1797-00fd-46ce-87ae-4107eb16054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D77EE72-621E-498D-BD24-715AB90A4B57}">
  <ds:schemaRefs>
    <ds:schemaRef ds:uri="7a70d516-c7af-4f5f-a34f-9e78b5538367"/>
    <ds:schemaRef ds:uri="9e9d1797-00fd-46ce-87ae-4107eb16054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1300</Words>
  <Application>Microsoft Office PowerPoint</Application>
  <PresentationFormat>Widescreen</PresentationFormat>
  <Paragraphs>166</Paragraphs>
  <Slides>25</Slides>
  <Notes>8</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25</vt:i4>
      </vt:variant>
    </vt:vector>
  </HeadingPairs>
  <TitlesOfParts>
    <vt:vector size="41" baseType="lpstr">
      <vt:lpstr>ABC Whyte</vt:lpstr>
      <vt:lpstr>Arial</vt:lpstr>
      <vt:lpstr>Brush Script MT</vt:lpstr>
      <vt:lpstr>Calibri</vt:lpstr>
      <vt:lpstr>Franklin Gothic Book</vt:lpstr>
      <vt:lpstr>Georgia</vt:lpstr>
      <vt:lpstr>Merriweather</vt:lpstr>
      <vt:lpstr>Poppins Light</vt:lpstr>
      <vt:lpstr>Symbol</vt:lpstr>
      <vt:lpstr>Verdana</vt:lpstr>
      <vt:lpstr>Whyte</vt:lpstr>
      <vt:lpstr>Wingdings</vt:lpstr>
      <vt:lpstr>Default Theme</vt:lpstr>
      <vt:lpstr>1_Content Slide Master Dark</vt:lpstr>
      <vt:lpstr>Content Slide Master Dark</vt:lpstr>
      <vt:lpstr>1_Default Theme</vt:lpstr>
      <vt:lpstr>PowerPoint Presentation</vt:lpstr>
      <vt:lpstr>The Juvenile Justice Reform Council 2019-2021:  Mission, Process and Recommendations </vt:lpstr>
      <vt:lpstr>House Bill 606 (2019) charged the Council's to:   </vt:lpstr>
      <vt:lpstr>Technical assistance:  JJRC instructed to engage a TA provider to assist the Council in evaluating reform opportunities</vt:lpstr>
      <vt:lpstr>Gathering input: Surveys and Listening Session</vt:lpstr>
      <vt:lpstr>Priorities for the Council's work</vt:lpstr>
      <vt:lpstr>Process </vt:lpstr>
      <vt:lpstr>Example: Out of Home Commitments</vt:lpstr>
      <vt:lpstr>Gender disparities</vt:lpstr>
      <vt:lpstr>Out of Home Commitments: Policy comparisons</vt:lpstr>
      <vt:lpstr>Result: Two Recommendations on Out of Home Commitment</vt:lpstr>
      <vt:lpstr>Example: Minimum Age of Jurisdiction</vt:lpstr>
      <vt:lpstr>Minimum Age of Jurisdiction: Policy Discussion</vt:lpstr>
      <vt:lpstr>Results</vt:lpstr>
      <vt:lpstr>Questions?</vt:lpstr>
      <vt:lpstr>PowerPoint Presentation</vt:lpstr>
      <vt:lpstr>PowerPoint Presentation</vt:lpstr>
      <vt:lpstr>PowerPoint Presentation</vt:lpstr>
      <vt:lpstr>PowerPoint Presentation</vt:lpstr>
      <vt:lpstr>EGI Partner Jurisdictions</vt:lpstr>
      <vt:lpstr>Ending Girls’ Incarceration in California Action Network Counties  (Imperial, Los Angeles, Sacramento, and San Diego)</vt:lpstr>
      <vt:lpstr>Ending girls' incarceration by advancing freedom</vt:lpstr>
      <vt:lpstr>Recommendations for statewide change</vt:lpstr>
      <vt:lpstr>Recommendations for local policymakers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Green</dc:creator>
  <cp:lastModifiedBy>Sarah Derrigan</cp:lastModifiedBy>
  <cp:revision>2</cp:revision>
  <dcterms:created xsi:type="dcterms:W3CDTF">2023-01-30T17:09:59Z</dcterms:created>
  <dcterms:modified xsi:type="dcterms:W3CDTF">2025-04-10T17:04:12Z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0x0101007C822CA27D561E4A9F112E2F502ED67B</vt:lpwstr>
  </property>
  <property fmtid="{D5CDD505-2E9C-101B-9397-08002B2CF9AE}" pid="3" name="MediaServiceImageTags">
    <vt:lpwstr/>
  </property>
</Properties>
</file>