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97f5e50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97f5e50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397f5e5032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397f5e503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397f5e503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397f5e503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97f5e503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97f5e503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397f5e503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397f5e503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397f5e5032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397f5e5032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326" y="0"/>
            <a:ext cx="893133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188" y="441463"/>
            <a:ext cx="8969625" cy="4260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87250"/>
            <a:ext cx="8839201" cy="316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57763"/>
            <a:ext cx="8839198" cy="3227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Resources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Where do resources exist?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Where are their gaps in resources?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How long does it take to get resources?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Differences in case decisions and programming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Multiple system involvement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Intake process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Misunderstandings</a:t>
            </a:r>
            <a:endParaRPr/>
          </a:p>
        </p:txBody>
      </p:sp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History and purpose of the juvenile justice system and components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Function of different players in the juvenile justice system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Punitive punishment works best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Nothing happens to youth involved in DJS system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