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0" r:id="rId20"/>
    <p:sldId id="275" r:id="rId21"/>
    <p:sldId id="276" r:id="rId22"/>
    <p:sldId id="277" r:id="rId23"/>
    <p:sldId id="278" r:id="rId24"/>
    <p:sldId id="279" r:id="rId2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3" autoAdjust="0"/>
  </p:normalViewPr>
  <p:slideViewPr>
    <p:cSldViewPr>
      <p:cViewPr varScale="1">
        <p:scale>
          <a:sx n="105" d="100"/>
          <a:sy n="105" d="100"/>
        </p:scale>
        <p:origin x="144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88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F075B-9822-4D6E-B04B-C476A555980F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41B30-2F67-444D-8EB3-F0FCEA3F55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688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41B30-2F67-444D-8EB3-F0FCEA3F55A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357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41B30-2F67-444D-8EB3-F0FCEA3F55A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727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41B30-2F67-444D-8EB3-F0FCEA3F55A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787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1">
                <a:solidFill>
                  <a:srgbClr val="001C4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50" b="0" i="1">
                <a:solidFill>
                  <a:srgbClr val="001C4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07072" y="1746186"/>
            <a:ext cx="4958080" cy="3697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1">
                <a:solidFill>
                  <a:srgbClr val="001C4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487025" y="0"/>
            <a:ext cx="1704975" cy="6858000"/>
          </a:xfrm>
          <a:custGeom>
            <a:avLst/>
            <a:gdLst/>
            <a:ahLst/>
            <a:cxnLst/>
            <a:rect l="l" t="t" r="r" b="b"/>
            <a:pathLst>
              <a:path w="1704975" h="6858000">
                <a:moveTo>
                  <a:pt x="1704975" y="0"/>
                </a:moveTo>
                <a:lnTo>
                  <a:pt x="0" y="0"/>
                </a:lnTo>
                <a:lnTo>
                  <a:pt x="0" y="6858000"/>
                </a:lnTo>
                <a:lnTo>
                  <a:pt x="1704975" y="6858000"/>
                </a:lnTo>
                <a:lnTo>
                  <a:pt x="1704975" y="0"/>
                </a:lnTo>
                <a:close/>
              </a:path>
            </a:pathLst>
          </a:custGeom>
          <a:solidFill>
            <a:srgbClr val="08214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34700" y="1743075"/>
            <a:ext cx="923925" cy="36957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91800" y="0"/>
            <a:ext cx="1476375" cy="12668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5760" y="284162"/>
            <a:ext cx="11460479" cy="2510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6597" y="1743074"/>
            <a:ext cx="9364980" cy="4608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1">
                <a:solidFill>
                  <a:srgbClr val="001C4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jp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19625" y="581025"/>
              <a:ext cx="2952750" cy="254317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>
          <a:xfrm>
            <a:off x="1940179" y="2942843"/>
            <a:ext cx="8320405" cy="18562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762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065" marR="5080" lvl="0" indent="0" algn="ctr" defTabSz="914400" eaLnBrk="1" fontAlgn="auto" latinLnBrk="0" hangingPunct="1">
              <a:lnSpc>
                <a:spcPct val="1014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Higher</a:t>
            </a:r>
            <a:r>
              <a:rPr kumimoji="0" lang="en-US" sz="3950" b="1" i="0" u="none" strike="noStrike" kern="0" cap="none" spc="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39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Education</a:t>
            </a:r>
            <a:r>
              <a:rPr kumimoji="0" lang="en-US" sz="3950" b="1" i="0" u="none" strike="noStrike" kern="0" cap="none" spc="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39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Systems</a:t>
            </a:r>
            <a:r>
              <a:rPr kumimoji="0" lang="en-US" sz="3950" b="1" i="0" u="none" strike="noStrike" kern="0" cap="none" spc="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39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in</a:t>
            </a:r>
            <a:r>
              <a:rPr kumimoji="0" lang="en-US" sz="3950" b="1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39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Prison</a:t>
            </a:r>
            <a:r>
              <a:rPr kumimoji="0" lang="en-US" sz="3950" b="1" i="0" u="none" strike="noStrike" kern="0" cap="none" spc="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395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and </a:t>
            </a:r>
            <a:r>
              <a:rPr kumimoji="0" lang="en-US" sz="39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Campus</a:t>
            </a:r>
            <a:r>
              <a:rPr kumimoji="0" lang="en-US" sz="395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395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Reentry:</a:t>
            </a:r>
            <a:endParaRPr kumimoji="0" lang="en-US" sz="39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A</a:t>
            </a:r>
            <a:r>
              <a:rPr kumimoji="0" lang="en-US" sz="3950" b="1" i="0" u="none" strike="noStrike" kern="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39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National</a:t>
            </a:r>
            <a:r>
              <a:rPr kumimoji="0" lang="en-US" sz="3950" b="1" i="0" u="none" strike="noStrike" kern="0" cap="none" spc="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39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Landscape</a:t>
            </a:r>
            <a:r>
              <a:rPr kumimoji="0" lang="en-US" sz="3950" b="1" i="0" u="none" strike="noStrike" kern="0" cap="none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395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Analysis</a:t>
            </a:r>
            <a:endParaRPr kumimoji="0" lang="en-US" sz="39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5E4C32-D31E-F03A-786B-50E47B28BB78}"/>
              </a:ext>
            </a:extLst>
          </p:cNvPr>
          <p:cNvSpPr txBox="1"/>
          <p:nvPr/>
        </p:nvSpPr>
        <p:spPr>
          <a:xfrm>
            <a:off x="2070608" y="4693028"/>
            <a:ext cx="8050784" cy="813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1F8DCC"/>
                </a:solidFill>
                <a:latin typeface="Calibri"/>
                <a:cs typeface="Calibri"/>
              </a:rPr>
              <a:t>June</a:t>
            </a:r>
            <a:r>
              <a:rPr lang="en-US" sz="2800" spc="65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lang="en-US" sz="2800" dirty="0">
                <a:solidFill>
                  <a:srgbClr val="1F8DCC"/>
                </a:solidFill>
                <a:latin typeface="Calibri"/>
                <a:cs typeface="Calibri"/>
              </a:rPr>
              <a:t>25,</a:t>
            </a:r>
            <a:r>
              <a:rPr lang="en-US" sz="2800" spc="-10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lang="en-US" sz="2800" spc="-20" dirty="0">
                <a:solidFill>
                  <a:srgbClr val="1F8DCC"/>
                </a:solidFill>
                <a:latin typeface="Calibri"/>
                <a:cs typeface="Calibri"/>
              </a:rPr>
              <a:t>2026</a:t>
            </a:r>
            <a:endParaRPr lang="en-US" sz="2800" dirty="0">
              <a:latin typeface="Calibri"/>
              <a:cs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95065" algn="l"/>
                <a:tab pos="4020820" algn="l"/>
              </a:tabLst>
              <a:defRPr/>
            </a:pPr>
            <a:r>
              <a:rPr lang="en-US" dirty="0">
                <a:solidFill>
                  <a:srgbClr val="FFFFFF"/>
                </a:solidFill>
                <a:latin typeface="Calibri"/>
                <a:cs typeface="Calibri"/>
              </a:rPr>
              <a:t>Britany Gatewood,</a:t>
            </a:r>
            <a:r>
              <a:rPr lang="en-US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pc="-10" dirty="0">
                <a:solidFill>
                  <a:srgbClr val="FFFFFF"/>
                </a:solidFill>
                <a:latin typeface="Calibri"/>
                <a:cs typeface="Calibri"/>
              </a:rPr>
              <a:t>Ph.D.</a:t>
            </a:r>
            <a:r>
              <a:rPr lang="en-US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lang="en-US" spc="-50" dirty="0">
                <a:solidFill>
                  <a:srgbClr val="1F8DCC"/>
                </a:solidFill>
                <a:latin typeface="Calibri"/>
                <a:cs typeface="Calibri"/>
              </a:rPr>
              <a:t>|</a:t>
            </a:r>
            <a:r>
              <a:rPr lang="en-US" dirty="0">
                <a:solidFill>
                  <a:srgbClr val="1F8DCC"/>
                </a:solidFill>
                <a:latin typeface="Calibri"/>
                <a:cs typeface="Calibri"/>
              </a:rPr>
              <a:t>	</a:t>
            </a:r>
            <a:r>
              <a:rPr lang="en-US" dirty="0">
                <a:solidFill>
                  <a:srgbClr val="FFFFFF"/>
                </a:solidFill>
                <a:latin typeface="Calibri"/>
                <a:cs typeface="Calibri"/>
              </a:rPr>
              <a:t>Research</a:t>
            </a:r>
            <a:r>
              <a:rPr lang="en-US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dirty="0">
                <a:solidFill>
                  <a:srgbClr val="FFFFFF"/>
                </a:solidFill>
                <a:latin typeface="Calibri"/>
                <a:cs typeface="Calibri"/>
              </a:rPr>
              <a:t>Associate,</a:t>
            </a:r>
            <a:r>
              <a:rPr lang="en-US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pc="-20" dirty="0">
                <a:solidFill>
                  <a:srgbClr val="FFFFFF"/>
                </a:solidFill>
                <a:latin typeface="Calibri"/>
                <a:cs typeface="Calibri"/>
              </a:rPr>
              <a:t>NASH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6096000" y="0"/>
              <a:ext cx="6096000" cy="6858000"/>
            </a:xfrm>
            <a:custGeom>
              <a:avLst/>
              <a:gdLst/>
              <a:ahLst/>
              <a:cxnLst/>
              <a:rect l="l" t="t" r="r" b="b"/>
              <a:pathLst>
                <a:path w="6096000" h="6858000">
                  <a:moveTo>
                    <a:pt x="0" y="6858000"/>
                  </a:moveTo>
                  <a:lnTo>
                    <a:pt x="6096000" y="6858000"/>
                  </a:lnTo>
                  <a:lnTo>
                    <a:pt x="6096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01C4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67425" y="0"/>
              <a:ext cx="628650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6096000" cy="6858000"/>
            </a:xfrm>
            <a:custGeom>
              <a:avLst/>
              <a:gdLst/>
              <a:ahLst/>
              <a:cxnLst/>
              <a:rect l="l" t="t" r="r" b="b"/>
              <a:pathLst>
                <a:path w="6096000" h="6858000">
                  <a:moveTo>
                    <a:pt x="6096000" y="6858000"/>
                  </a:moveTo>
                  <a:lnTo>
                    <a:pt x="6096000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6096000" y="6858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9768751" y="2696362"/>
              <a:ext cx="1735455" cy="1663700"/>
            </a:xfrm>
            <a:custGeom>
              <a:avLst/>
              <a:gdLst/>
              <a:ahLst/>
              <a:cxnLst/>
              <a:rect l="l" t="t" r="r" b="b"/>
              <a:pathLst>
                <a:path w="1735454" h="1663700">
                  <a:moveTo>
                    <a:pt x="1441919" y="1300924"/>
                  </a:moveTo>
                  <a:lnTo>
                    <a:pt x="1441450" y="1298016"/>
                  </a:lnTo>
                  <a:lnTo>
                    <a:pt x="1440535" y="1295247"/>
                  </a:lnTo>
                  <a:lnTo>
                    <a:pt x="1434312" y="1275740"/>
                  </a:lnTo>
                  <a:lnTo>
                    <a:pt x="1420101" y="1231201"/>
                  </a:lnTo>
                  <a:lnTo>
                    <a:pt x="1408404" y="1194562"/>
                  </a:lnTo>
                  <a:lnTo>
                    <a:pt x="1381760" y="1175054"/>
                  </a:lnTo>
                  <a:lnTo>
                    <a:pt x="1375575" y="1175054"/>
                  </a:lnTo>
                  <a:lnTo>
                    <a:pt x="1375575" y="1275740"/>
                  </a:lnTo>
                  <a:lnTo>
                    <a:pt x="354228" y="1275740"/>
                  </a:lnTo>
                  <a:lnTo>
                    <a:pt x="371449" y="1231201"/>
                  </a:lnTo>
                  <a:lnTo>
                    <a:pt x="1361351" y="1231201"/>
                  </a:lnTo>
                  <a:lnTo>
                    <a:pt x="1375575" y="1275740"/>
                  </a:lnTo>
                  <a:lnTo>
                    <a:pt x="1375575" y="1175054"/>
                  </a:lnTo>
                  <a:lnTo>
                    <a:pt x="352310" y="1175054"/>
                  </a:lnTo>
                  <a:lnTo>
                    <a:pt x="343954" y="1176337"/>
                  </a:lnTo>
                  <a:lnTo>
                    <a:pt x="287299" y="1293647"/>
                  </a:lnTo>
                  <a:lnTo>
                    <a:pt x="285407" y="1304632"/>
                  </a:lnTo>
                  <a:lnTo>
                    <a:pt x="287693" y="1314754"/>
                  </a:lnTo>
                  <a:lnTo>
                    <a:pt x="287769" y="1315123"/>
                  </a:lnTo>
                  <a:lnTo>
                    <a:pt x="293890" y="1323962"/>
                  </a:lnTo>
                  <a:lnTo>
                    <a:pt x="303237" y="1329982"/>
                  </a:lnTo>
                  <a:lnTo>
                    <a:pt x="306438" y="1331239"/>
                  </a:lnTo>
                  <a:lnTo>
                    <a:pt x="309892" y="1331887"/>
                  </a:lnTo>
                  <a:lnTo>
                    <a:pt x="1413916" y="1331887"/>
                  </a:lnTo>
                  <a:lnTo>
                    <a:pt x="1424813" y="1329677"/>
                  </a:lnTo>
                  <a:lnTo>
                    <a:pt x="1433690" y="1323670"/>
                  </a:lnTo>
                  <a:lnTo>
                    <a:pt x="1439697" y="1314754"/>
                  </a:lnTo>
                  <a:lnTo>
                    <a:pt x="1441919" y="1303832"/>
                  </a:lnTo>
                  <a:lnTo>
                    <a:pt x="1441919" y="1300924"/>
                  </a:lnTo>
                  <a:close/>
                </a:path>
                <a:path w="1735454" h="1663700">
                  <a:moveTo>
                    <a:pt x="1735442" y="1574800"/>
                  </a:moveTo>
                  <a:lnTo>
                    <a:pt x="1735353" y="1536700"/>
                  </a:lnTo>
                  <a:lnTo>
                    <a:pt x="1735289" y="1511300"/>
                  </a:lnTo>
                  <a:lnTo>
                    <a:pt x="1734489" y="1511300"/>
                  </a:lnTo>
                  <a:lnTo>
                    <a:pt x="1734426" y="1498600"/>
                  </a:lnTo>
                  <a:lnTo>
                    <a:pt x="1733473" y="1498600"/>
                  </a:lnTo>
                  <a:lnTo>
                    <a:pt x="1728482" y="1485900"/>
                  </a:lnTo>
                  <a:lnTo>
                    <a:pt x="1679486" y="1361313"/>
                  </a:lnTo>
                  <a:lnTo>
                    <a:pt x="1679486" y="1536700"/>
                  </a:lnTo>
                  <a:lnTo>
                    <a:pt x="1679486" y="1574800"/>
                  </a:lnTo>
                  <a:lnTo>
                    <a:pt x="1674926" y="1587500"/>
                  </a:lnTo>
                  <a:lnTo>
                    <a:pt x="1662582" y="1600200"/>
                  </a:lnTo>
                  <a:lnTo>
                    <a:pt x="1644446" y="1612900"/>
                  </a:lnTo>
                  <a:lnTo>
                    <a:pt x="90982" y="1612900"/>
                  </a:lnTo>
                  <a:lnTo>
                    <a:pt x="72847" y="1600200"/>
                  </a:lnTo>
                  <a:lnTo>
                    <a:pt x="60502" y="1587500"/>
                  </a:lnTo>
                  <a:lnTo>
                    <a:pt x="55943" y="1574800"/>
                  </a:lnTo>
                  <a:lnTo>
                    <a:pt x="55943" y="1536700"/>
                  </a:lnTo>
                  <a:lnTo>
                    <a:pt x="1679486" y="1536700"/>
                  </a:lnTo>
                  <a:lnTo>
                    <a:pt x="1679486" y="1361313"/>
                  </a:lnTo>
                  <a:lnTo>
                    <a:pt x="1666430" y="1328115"/>
                  </a:lnTo>
                  <a:lnTo>
                    <a:pt x="1666430" y="1485900"/>
                  </a:lnTo>
                  <a:lnTo>
                    <a:pt x="1146860" y="1485900"/>
                  </a:lnTo>
                  <a:lnTo>
                    <a:pt x="1129601" y="1447800"/>
                  </a:lnTo>
                  <a:lnTo>
                    <a:pt x="1112329" y="1409700"/>
                  </a:lnTo>
                  <a:lnTo>
                    <a:pt x="1108024" y="1397000"/>
                  </a:lnTo>
                  <a:lnTo>
                    <a:pt x="1102029" y="1397000"/>
                  </a:lnTo>
                  <a:lnTo>
                    <a:pt x="1094752" y="1384300"/>
                  </a:lnTo>
                  <a:lnTo>
                    <a:pt x="1085951" y="1384300"/>
                  </a:lnTo>
                  <a:lnTo>
                    <a:pt x="1085951" y="1485900"/>
                  </a:lnTo>
                  <a:lnTo>
                    <a:pt x="649452" y="1485900"/>
                  </a:lnTo>
                  <a:lnTo>
                    <a:pt x="667258" y="1447800"/>
                  </a:lnTo>
                  <a:lnTo>
                    <a:pt x="1068158" y="1447800"/>
                  </a:lnTo>
                  <a:lnTo>
                    <a:pt x="1085951" y="1485900"/>
                  </a:lnTo>
                  <a:lnTo>
                    <a:pt x="1085951" y="1384300"/>
                  </a:lnTo>
                  <a:lnTo>
                    <a:pt x="640702" y="1384300"/>
                  </a:lnTo>
                  <a:lnTo>
                    <a:pt x="633412" y="1397000"/>
                  </a:lnTo>
                  <a:lnTo>
                    <a:pt x="627392" y="1397000"/>
                  </a:lnTo>
                  <a:lnTo>
                    <a:pt x="623074" y="1409700"/>
                  </a:lnTo>
                  <a:lnTo>
                    <a:pt x="588543" y="1485900"/>
                  </a:lnTo>
                  <a:lnTo>
                    <a:pt x="69011" y="1485900"/>
                  </a:lnTo>
                  <a:lnTo>
                    <a:pt x="206984" y="1130300"/>
                  </a:lnTo>
                  <a:lnTo>
                    <a:pt x="1528419" y="1130300"/>
                  </a:lnTo>
                  <a:lnTo>
                    <a:pt x="1666430" y="1485900"/>
                  </a:lnTo>
                  <a:lnTo>
                    <a:pt x="1666430" y="1328115"/>
                  </a:lnTo>
                  <a:lnTo>
                    <a:pt x="1588643" y="1130300"/>
                  </a:lnTo>
                  <a:lnTo>
                    <a:pt x="1573657" y="1092200"/>
                  </a:lnTo>
                  <a:lnTo>
                    <a:pt x="1574876" y="1092200"/>
                  </a:lnTo>
                  <a:lnTo>
                    <a:pt x="1575841" y="1079500"/>
                  </a:lnTo>
                  <a:lnTo>
                    <a:pt x="1575841" y="177800"/>
                  </a:lnTo>
                  <a:lnTo>
                    <a:pt x="1571256" y="165100"/>
                  </a:lnTo>
                  <a:lnTo>
                    <a:pt x="1558759" y="139700"/>
                  </a:lnTo>
                  <a:lnTo>
                    <a:pt x="1540230" y="127000"/>
                  </a:lnTo>
                  <a:lnTo>
                    <a:pt x="1402016" y="127000"/>
                  </a:lnTo>
                  <a:lnTo>
                    <a:pt x="1402016" y="292100"/>
                  </a:lnTo>
                  <a:lnTo>
                    <a:pt x="1402016" y="355600"/>
                  </a:lnTo>
                  <a:lnTo>
                    <a:pt x="1392542" y="406400"/>
                  </a:lnTo>
                  <a:lnTo>
                    <a:pt x="1375384" y="444500"/>
                  </a:lnTo>
                  <a:lnTo>
                    <a:pt x="1352524" y="482600"/>
                  </a:lnTo>
                  <a:lnTo>
                    <a:pt x="1325968" y="508000"/>
                  </a:lnTo>
                  <a:lnTo>
                    <a:pt x="1306804" y="533400"/>
                  </a:lnTo>
                  <a:lnTo>
                    <a:pt x="1287856" y="558800"/>
                  </a:lnTo>
                  <a:lnTo>
                    <a:pt x="1270000" y="596900"/>
                  </a:lnTo>
                  <a:lnTo>
                    <a:pt x="1254137" y="622300"/>
                  </a:lnTo>
                  <a:lnTo>
                    <a:pt x="1236599" y="622300"/>
                  </a:lnTo>
                  <a:lnTo>
                    <a:pt x="1236599" y="685800"/>
                  </a:lnTo>
                  <a:lnTo>
                    <a:pt x="1233309" y="698500"/>
                  </a:lnTo>
                  <a:lnTo>
                    <a:pt x="1230731" y="711200"/>
                  </a:lnTo>
                  <a:lnTo>
                    <a:pt x="1228839" y="736600"/>
                  </a:lnTo>
                  <a:lnTo>
                    <a:pt x="1227645" y="749300"/>
                  </a:lnTo>
                  <a:lnTo>
                    <a:pt x="1196365" y="749300"/>
                  </a:lnTo>
                  <a:lnTo>
                    <a:pt x="1196365" y="800100"/>
                  </a:lnTo>
                  <a:lnTo>
                    <a:pt x="1196365" y="850900"/>
                  </a:lnTo>
                  <a:lnTo>
                    <a:pt x="1077214" y="850900"/>
                  </a:lnTo>
                  <a:lnTo>
                    <a:pt x="1077214" y="800100"/>
                  </a:lnTo>
                  <a:lnTo>
                    <a:pt x="1196365" y="800100"/>
                  </a:lnTo>
                  <a:lnTo>
                    <a:pt x="1196365" y="749300"/>
                  </a:lnTo>
                  <a:lnTo>
                    <a:pt x="1045502" y="749300"/>
                  </a:lnTo>
                  <a:lnTo>
                    <a:pt x="1044321" y="736600"/>
                  </a:lnTo>
                  <a:lnTo>
                    <a:pt x="1042479" y="711200"/>
                  </a:lnTo>
                  <a:lnTo>
                    <a:pt x="1039952" y="698500"/>
                  </a:lnTo>
                  <a:lnTo>
                    <a:pt x="1036764" y="685800"/>
                  </a:lnTo>
                  <a:lnTo>
                    <a:pt x="1236599" y="685800"/>
                  </a:lnTo>
                  <a:lnTo>
                    <a:pt x="1236599" y="622300"/>
                  </a:lnTo>
                  <a:lnTo>
                    <a:pt x="1164767" y="622300"/>
                  </a:lnTo>
                  <a:lnTo>
                    <a:pt x="1164767" y="444500"/>
                  </a:lnTo>
                  <a:lnTo>
                    <a:pt x="1219428" y="393700"/>
                  </a:lnTo>
                  <a:lnTo>
                    <a:pt x="1260424" y="355600"/>
                  </a:lnTo>
                  <a:lnTo>
                    <a:pt x="1220876" y="317500"/>
                  </a:lnTo>
                  <a:lnTo>
                    <a:pt x="1136789" y="393700"/>
                  </a:lnTo>
                  <a:lnTo>
                    <a:pt x="1052703" y="317500"/>
                  </a:lnTo>
                  <a:lnTo>
                    <a:pt x="1013155" y="355600"/>
                  </a:lnTo>
                  <a:lnTo>
                    <a:pt x="1108811" y="444500"/>
                  </a:lnTo>
                  <a:lnTo>
                    <a:pt x="1108811" y="622300"/>
                  </a:lnTo>
                  <a:lnTo>
                    <a:pt x="1019708" y="622300"/>
                  </a:lnTo>
                  <a:lnTo>
                    <a:pt x="1004011" y="584200"/>
                  </a:lnTo>
                  <a:lnTo>
                    <a:pt x="986294" y="558800"/>
                  </a:lnTo>
                  <a:lnTo>
                    <a:pt x="967460" y="533400"/>
                  </a:lnTo>
                  <a:lnTo>
                    <a:pt x="948410" y="508000"/>
                  </a:lnTo>
                  <a:lnTo>
                    <a:pt x="919568" y="469900"/>
                  </a:lnTo>
                  <a:lnTo>
                    <a:pt x="895565" y="431800"/>
                  </a:lnTo>
                  <a:lnTo>
                    <a:pt x="879144" y="381000"/>
                  </a:lnTo>
                  <a:lnTo>
                    <a:pt x="873061" y="317500"/>
                  </a:lnTo>
                  <a:lnTo>
                    <a:pt x="877316" y="266700"/>
                  </a:lnTo>
                  <a:lnTo>
                    <a:pt x="889622" y="228600"/>
                  </a:lnTo>
                  <a:lnTo>
                    <a:pt x="909231" y="190500"/>
                  </a:lnTo>
                  <a:lnTo>
                    <a:pt x="935380" y="152400"/>
                  </a:lnTo>
                  <a:lnTo>
                    <a:pt x="967333" y="114300"/>
                  </a:lnTo>
                  <a:lnTo>
                    <a:pt x="1004328" y="88900"/>
                  </a:lnTo>
                  <a:lnTo>
                    <a:pt x="1045629" y="76200"/>
                  </a:lnTo>
                  <a:lnTo>
                    <a:pt x="1090472" y="63500"/>
                  </a:lnTo>
                  <a:lnTo>
                    <a:pt x="1138123" y="50800"/>
                  </a:lnTo>
                  <a:lnTo>
                    <a:pt x="1188135" y="63500"/>
                  </a:lnTo>
                  <a:lnTo>
                    <a:pt x="1235125" y="76200"/>
                  </a:lnTo>
                  <a:lnTo>
                    <a:pt x="1278178" y="88900"/>
                  </a:lnTo>
                  <a:lnTo>
                    <a:pt x="1316367" y="127000"/>
                  </a:lnTo>
                  <a:lnTo>
                    <a:pt x="1348765" y="152400"/>
                  </a:lnTo>
                  <a:lnTo>
                    <a:pt x="1374457" y="203200"/>
                  </a:lnTo>
                  <a:lnTo>
                    <a:pt x="1392504" y="241300"/>
                  </a:lnTo>
                  <a:lnTo>
                    <a:pt x="1402016" y="292100"/>
                  </a:lnTo>
                  <a:lnTo>
                    <a:pt x="1402016" y="127000"/>
                  </a:lnTo>
                  <a:lnTo>
                    <a:pt x="1393964" y="127000"/>
                  </a:lnTo>
                  <a:lnTo>
                    <a:pt x="1362621" y="88900"/>
                  </a:lnTo>
                  <a:lnTo>
                    <a:pt x="1327289" y="63500"/>
                  </a:lnTo>
                  <a:lnTo>
                    <a:pt x="1307985" y="50800"/>
                  </a:lnTo>
                  <a:lnTo>
                    <a:pt x="1288681" y="38100"/>
                  </a:lnTo>
                  <a:lnTo>
                    <a:pt x="1247470" y="12700"/>
                  </a:lnTo>
                  <a:lnTo>
                    <a:pt x="1204379" y="0"/>
                  </a:lnTo>
                  <a:lnTo>
                    <a:pt x="1070648" y="0"/>
                  </a:lnTo>
                  <a:lnTo>
                    <a:pt x="1026896" y="12700"/>
                  </a:lnTo>
                  <a:lnTo>
                    <a:pt x="984732" y="38100"/>
                  </a:lnTo>
                  <a:lnTo>
                    <a:pt x="944841" y="63500"/>
                  </a:lnTo>
                  <a:lnTo>
                    <a:pt x="911453" y="88900"/>
                  </a:lnTo>
                  <a:lnTo>
                    <a:pt x="896353" y="114300"/>
                  </a:lnTo>
                  <a:lnTo>
                    <a:pt x="882383" y="127000"/>
                  </a:lnTo>
                  <a:lnTo>
                    <a:pt x="732701" y="127000"/>
                  </a:lnTo>
                  <a:lnTo>
                    <a:pt x="723823" y="139700"/>
                  </a:lnTo>
                  <a:lnTo>
                    <a:pt x="717842" y="139700"/>
                  </a:lnTo>
                  <a:lnTo>
                    <a:pt x="715645" y="152400"/>
                  </a:lnTo>
                  <a:lnTo>
                    <a:pt x="717842" y="165100"/>
                  </a:lnTo>
                  <a:lnTo>
                    <a:pt x="723823" y="177800"/>
                  </a:lnTo>
                  <a:lnTo>
                    <a:pt x="848220" y="177800"/>
                  </a:lnTo>
                  <a:lnTo>
                    <a:pt x="841781" y="190500"/>
                  </a:lnTo>
                  <a:lnTo>
                    <a:pt x="836053" y="215900"/>
                  </a:lnTo>
                  <a:lnTo>
                    <a:pt x="831062" y="228600"/>
                  </a:lnTo>
                  <a:lnTo>
                    <a:pt x="826808" y="241300"/>
                  </a:lnTo>
                  <a:lnTo>
                    <a:pt x="712419" y="241300"/>
                  </a:lnTo>
                  <a:lnTo>
                    <a:pt x="703529" y="254000"/>
                  </a:lnTo>
                  <a:lnTo>
                    <a:pt x="697534" y="254000"/>
                  </a:lnTo>
                  <a:lnTo>
                    <a:pt x="695337" y="266700"/>
                  </a:lnTo>
                  <a:lnTo>
                    <a:pt x="697534" y="279400"/>
                  </a:lnTo>
                  <a:lnTo>
                    <a:pt x="703529" y="292100"/>
                  </a:lnTo>
                  <a:lnTo>
                    <a:pt x="817956" y="292100"/>
                  </a:lnTo>
                  <a:lnTo>
                    <a:pt x="817422" y="304800"/>
                  </a:lnTo>
                  <a:lnTo>
                    <a:pt x="822071" y="381000"/>
                  </a:lnTo>
                  <a:lnTo>
                    <a:pt x="835520" y="431800"/>
                  </a:lnTo>
                  <a:lnTo>
                    <a:pt x="855230" y="469900"/>
                  </a:lnTo>
                  <a:lnTo>
                    <a:pt x="878992" y="508000"/>
                  </a:lnTo>
                  <a:lnTo>
                    <a:pt x="930440" y="584200"/>
                  </a:lnTo>
                  <a:lnTo>
                    <a:pt x="953795" y="609600"/>
                  </a:lnTo>
                  <a:lnTo>
                    <a:pt x="972794" y="660400"/>
                  </a:lnTo>
                  <a:lnTo>
                    <a:pt x="985570" y="711200"/>
                  </a:lnTo>
                  <a:lnTo>
                    <a:pt x="990244" y="774700"/>
                  </a:lnTo>
                  <a:lnTo>
                    <a:pt x="992441" y="787400"/>
                  </a:lnTo>
                  <a:lnTo>
                    <a:pt x="998435" y="800100"/>
                  </a:lnTo>
                  <a:lnTo>
                    <a:pt x="1021257" y="800100"/>
                  </a:lnTo>
                  <a:lnTo>
                    <a:pt x="1021257" y="850900"/>
                  </a:lnTo>
                  <a:lnTo>
                    <a:pt x="1025258" y="876300"/>
                  </a:lnTo>
                  <a:lnTo>
                    <a:pt x="1036116" y="889000"/>
                  </a:lnTo>
                  <a:lnTo>
                    <a:pt x="1052195" y="901700"/>
                  </a:lnTo>
                  <a:lnTo>
                    <a:pt x="1221346" y="901700"/>
                  </a:lnTo>
                  <a:lnTo>
                    <a:pt x="1237424" y="889000"/>
                  </a:lnTo>
                  <a:lnTo>
                    <a:pt x="1248283" y="876300"/>
                  </a:lnTo>
                  <a:lnTo>
                    <a:pt x="1252321" y="850900"/>
                  </a:lnTo>
                  <a:lnTo>
                    <a:pt x="1252321" y="800100"/>
                  </a:lnTo>
                  <a:lnTo>
                    <a:pt x="1274660" y="800100"/>
                  </a:lnTo>
                  <a:lnTo>
                    <a:pt x="1280655" y="787400"/>
                  </a:lnTo>
                  <a:lnTo>
                    <a:pt x="1282852" y="774700"/>
                  </a:lnTo>
                  <a:lnTo>
                    <a:pt x="1284744" y="749300"/>
                  </a:lnTo>
                  <a:lnTo>
                    <a:pt x="1287576" y="711200"/>
                  </a:lnTo>
                  <a:lnTo>
                    <a:pt x="1294028" y="685800"/>
                  </a:lnTo>
                  <a:lnTo>
                    <a:pt x="1300480" y="660400"/>
                  </a:lnTo>
                  <a:lnTo>
                    <a:pt x="1319669" y="622300"/>
                  </a:lnTo>
                  <a:lnTo>
                    <a:pt x="1343240" y="584200"/>
                  </a:lnTo>
                  <a:lnTo>
                    <a:pt x="1369288" y="546100"/>
                  </a:lnTo>
                  <a:lnTo>
                    <a:pt x="1377607" y="533400"/>
                  </a:lnTo>
                  <a:lnTo>
                    <a:pt x="1385874" y="533400"/>
                  </a:lnTo>
                  <a:lnTo>
                    <a:pt x="1394028" y="520700"/>
                  </a:lnTo>
                  <a:lnTo>
                    <a:pt x="1402016" y="508000"/>
                  </a:lnTo>
                  <a:lnTo>
                    <a:pt x="1402016" y="965200"/>
                  </a:lnTo>
                  <a:lnTo>
                    <a:pt x="333400" y="965200"/>
                  </a:lnTo>
                  <a:lnTo>
                    <a:pt x="333400" y="685800"/>
                  </a:lnTo>
                  <a:lnTo>
                    <a:pt x="331203" y="673100"/>
                  </a:lnTo>
                  <a:lnTo>
                    <a:pt x="325208" y="660400"/>
                  </a:lnTo>
                  <a:lnTo>
                    <a:pt x="316306" y="660400"/>
                  </a:lnTo>
                  <a:lnTo>
                    <a:pt x="305422" y="647700"/>
                  </a:lnTo>
                  <a:lnTo>
                    <a:pt x="294538" y="660400"/>
                  </a:lnTo>
                  <a:lnTo>
                    <a:pt x="285661" y="660400"/>
                  </a:lnTo>
                  <a:lnTo>
                    <a:pt x="279692" y="673100"/>
                  </a:lnTo>
                  <a:lnTo>
                    <a:pt x="277495" y="685800"/>
                  </a:lnTo>
                  <a:lnTo>
                    <a:pt x="277495" y="965200"/>
                  </a:lnTo>
                  <a:lnTo>
                    <a:pt x="281495" y="990600"/>
                  </a:lnTo>
                  <a:lnTo>
                    <a:pt x="292417" y="1003300"/>
                  </a:lnTo>
                  <a:lnTo>
                    <a:pt x="308610" y="1016000"/>
                  </a:lnTo>
                  <a:lnTo>
                    <a:pt x="1426845" y="1016000"/>
                  </a:lnTo>
                  <a:lnTo>
                    <a:pt x="1443024" y="1003300"/>
                  </a:lnTo>
                  <a:lnTo>
                    <a:pt x="1453934" y="990600"/>
                  </a:lnTo>
                  <a:lnTo>
                    <a:pt x="1457960" y="965200"/>
                  </a:lnTo>
                  <a:lnTo>
                    <a:pt x="1457960" y="508000"/>
                  </a:lnTo>
                  <a:lnTo>
                    <a:pt x="1457960" y="355600"/>
                  </a:lnTo>
                  <a:lnTo>
                    <a:pt x="1458493" y="342900"/>
                  </a:lnTo>
                  <a:lnTo>
                    <a:pt x="1458874" y="330200"/>
                  </a:lnTo>
                  <a:lnTo>
                    <a:pt x="1459115" y="330200"/>
                  </a:lnTo>
                  <a:lnTo>
                    <a:pt x="1459103" y="317500"/>
                  </a:lnTo>
                  <a:lnTo>
                    <a:pt x="1458861" y="304800"/>
                  </a:lnTo>
                  <a:lnTo>
                    <a:pt x="1458468" y="304800"/>
                  </a:lnTo>
                  <a:lnTo>
                    <a:pt x="1457960" y="292100"/>
                  </a:lnTo>
                  <a:lnTo>
                    <a:pt x="1457642" y="279400"/>
                  </a:lnTo>
                  <a:lnTo>
                    <a:pt x="1456956" y="279400"/>
                  </a:lnTo>
                  <a:lnTo>
                    <a:pt x="1452816" y="254000"/>
                  </a:lnTo>
                  <a:lnTo>
                    <a:pt x="1446606" y="228600"/>
                  </a:lnTo>
                  <a:lnTo>
                    <a:pt x="1438351" y="203200"/>
                  </a:lnTo>
                  <a:lnTo>
                    <a:pt x="1428064" y="177800"/>
                  </a:lnTo>
                  <a:lnTo>
                    <a:pt x="1519885" y="177800"/>
                  </a:lnTo>
                  <a:lnTo>
                    <a:pt x="1519936" y="1079500"/>
                  </a:lnTo>
                  <a:lnTo>
                    <a:pt x="215493" y="1079500"/>
                  </a:lnTo>
                  <a:lnTo>
                    <a:pt x="215493" y="723900"/>
                  </a:lnTo>
                  <a:lnTo>
                    <a:pt x="213296" y="711200"/>
                  </a:lnTo>
                  <a:lnTo>
                    <a:pt x="207302" y="698500"/>
                  </a:lnTo>
                  <a:lnTo>
                    <a:pt x="198412" y="698500"/>
                  </a:lnTo>
                  <a:lnTo>
                    <a:pt x="187528" y="685800"/>
                  </a:lnTo>
                  <a:lnTo>
                    <a:pt x="176631" y="698500"/>
                  </a:lnTo>
                  <a:lnTo>
                    <a:pt x="167754" y="698500"/>
                  </a:lnTo>
                  <a:lnTo>
                    <a:pt x="161759" y="711200"/>
                  </a:lnTo>
                  <a:lnTo>
                    <a:pt x="159550" y="723900"/>
                  </a:lnTo>
                  <a:lnTo>
                    <a:pt x="159562" y="1079500"/>
                  </a:lnTo>
                  <a:lnTo>
                    <a:pt x="160540" y="1092200"/>
                  </a:lnTo>
                  <a:lnTo>
                    <a:pt x="161785" y="1092200"/>
                  </a:lnTo>
                  <a:lnTo>
                    <a:pt x="1790" y="1498600"/>
                  </a:lnTo>
                  <a:lnTo>
                    <a:pt x="1130" y="1498600"/>
                  </a:lnTo>
                  <a:lnTo>
                    <a:pt x="114" y="1511300"/>
                  </a:lnTo>
                  <a:lnTo>
                    <a:pt x="0" y="1574800"/>
                  </a:lnTo>
                  <a:lnTo>
                    <a:pt x="8877" y="1612900"/>
                  </a:lnTo>
                  <a:lnTo>
                    <a:pt x="33108" y="1638300"/>
                  </a:lnTo>
                  <a:lnTo>
                    <a:pt x="68999" y="1663700"/>
                  </a:lnTo>
                  <a:lnTo>
                    <a:pt x="1666430" y="1663700"/>
                  </a:lnTo>
                  <a:lnTo>
                    <a:pt x="1702320" y="1638300"/>
                  </a:lnTo>
                  <a:lnTo>
                    <a:pt x="1726552" y="1612900"/>
                  </a:lnTo>
                  <a:lnTo>
                    <a:pt x="1735442" y="1574800"/>
                  </a:lnTo>
                  <a:close/>
                </a:path>
              </a:pathLst>
            </a:custGeom>
            <a:solidFill>
              <a:srgbClr val="539B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9470238" y="2307513"/>
              <a:ext cx="1982470" cy="1042669"/>
            </a:xfrm>
            <a:custGeom>
              <a:avLst/>
              <a:gdLst/>
              <a:ahLst/>
              <a:cxnLst/>
              <a:rect l="l" t="t" r="r" b="b"/>
              <a:pathLst>
                <a:path w="1982470" h="1042670">
                  <a:moveTo>
                    <a:pt x="1199057" y="347751"/>
                  </a:moveTo>
                  <a:lnTo>
                    <a:pt x="1148041" y="306654"/>
                  </a:lnTo>
                  <a:lnTo>
                    <a:pt x="1122756" y="295287"/>
                  </a:lnTo>
                  <a:lnTo>
                    <a:pt x="1122756" y="356755"/>
                  </a:lnTo>
                  <a:lnTo>
                    <a:pt x="1122603" y="356755"/>
                  </a:lnTo>
                  <a:lnTo>
                    <a:pt x="1068514" y="411035"/>
                  </a:lnTo>
                  <a:lnTo>
                    <a:pt x="1046695" y="362216"/>
                  </a:lnTo>
                  <a:lnTo>
                    <a:pt x="1037234" y="341045"/>
                  </a:lnTo>
                  <a:lnTo>
                    <a:pt x="1043038" y="336448"/>
                  </a:lnTo>
                  <a:lnTo>
                    <a:pt x="1048308" y="331203"/>
                  </a:lnTo>
                  <a:lnTo>
                    <a:pt x="1052817" y="325488"/>
                  </a:lnTo>
                  <a:lnTo>
                    <a:pt x="1053134" y="325488"/>
                  </a:lnTo>
                  <a:lnTo>
                    <a:pt x="1122756" y="356755"/>
                  </a:lnTo>
                  <a:lnTo>
                    <a:pt x="1122756" y="295287"/>
                  </a:lnTo>
                  <a:lnTo>
                    <a:pt x="1074000" y="273354"/>
                  </a:lnTo>
                  <a:lnTo>
                    <a:pt x="1070241" y="234073"/>
                  </a:lnTo>
                  <a:lnTo>
                    <a:pt x="1062710" y="219887"/>
                  </a:lnTo>
                  <a:lnTo>
                    <a:pt x="1052398" y="200456"/>
                  </a:lnTo>
                  <a:lnTo>
                    <a:pt x="1023289" y="176022"/>
                  </a:lnTo>
                  <a:lnTo>
                    <a:pt x="1018667" y="174574"/>
                  </a:lnTo>
                  <a:lnTo>
                    <a:pt x="1018667" y="263283"/>
                  </a:lnTo>
                  <a:lnTo>
                    <a:pt x="1015479" y="279603"/>
                  </a:lnTo>
                  <a:lnTo>
                    <a:pt x="1006005" y="293941"/>
                  </a:lnTo>
                  <a:lnTo>
                    <a:pt x="991692" y="303466"/>
                  </a:lnTo>
                  <a:lnTo>
                    <a:pt x="975410" y="306654"/>
                  </a:lnTo>
                  <a:lnTo>
                    <a:pt x="959142" y="303466"/>
                  </a:lnTo>
                  <a:lnTo>
                    <a:pt x="944829" y="293941"/>
                  </a:lnTo>
                  <a:lnTo>
                    <a:pt x="935316" y="279603"/>
                  </a:lnTo>
                  <a:lnTo>
                    <a:pt x="932154" y="263283"/>
                  </a:lnTo>
                  <a:lnTo>
                    <a:pt x="935304" y="246964"/>
                  </a:lnTo>
                  <a:lnTo>
                    <a:pt x="944778" y="232600"/>
                  </a:lnTo>
                  <a:lnTo>
                    <a:pt x="959104" y="223062"/>
                  </a:lnTo>
                  <a:lnTo>
                    <a:pt x="975385" y="219887"/>
                  </a:lnTo>
                  <a:lnTo>
                    <a:pt x="991704" y="223062"/>
                  </a:lnTo>
                  <a:lnTo>
                    <a:pt x="1006043" y="232600"/>
                  </a:lnTo>
                  <a:lnTo>
                    <a:pt x="1015517" y="246964"/>
                  </a:lnTo>
                  <a:lnTo>
                    <a:pt x="1018667" y="263283"/>
                  </a:lnTo>
                  <a:lnTo>
                    <a:pt x="1018667" y="174574"/>
                  </a:lnTo>
                  <a:lnTo>
                    <a:pt x="985748" y="164261"/>
                  </a:lnTo>
                  <a:lnTo>
                    <a:pt x="970762" y="163855"/>
                  </a:lnTo>
                  <a:lnTo>
                    <a:pt x="955967" y="165709"/>
                  </a:lnTo>
                  <a:lnTo>
                    <a:pt x="941603" y="169773"/>
                  </a:lnTo>
                  <a:lnTo>
                    <a:pt x="927925" y="175983"/>
                  </a:lnTo>
                  <a:lnTo>
                    <a:pt x="915250" y="163245"/>
                  </a:lnTo>
                  <a:lnTo>
                    <a:pt x="903363" y="151320"/>
                  </a:lnTo>
                  <a:lnTo>
                    <a:pt x="861377" y="109194"/>
                  </a:lnTo>
                  <a:lnTo>
                    <a:pt x="862279" y="101155"/>
                  </a:lnTo>
                  <a:lnTo>
                    <a:pt x="861123" y="93256"/>
                  </a:lnTo>
                  <a:lnTo>
                    <a:pt x="858050" y="85902"/>
                  </a:lnTo>
                  <a:lnTo>
                    <a:pt x="853173" y="79463"/>
                  </a:lnTo>
                  <a:lnTo>
                    <a:pt x="845604" y="73812"/>
                  </a:lnTo>
                  <a:lnTo>
                    <a:pt x="834948" y="70383"/>
                  </a:lnTo>
                  <a:lnTo>
                    <a:pt x="820813" y="70967"/>
                  </a:lnTo>
                  <a:lnTo>
                    <a:pt x="802805" y="77317"/>
                  </a:lnTo>
                  <a:lnTo>
                    <a:pt x="779627" y="88760"/>
                  </a:lnTo>
                  <a:lnTo>
                    <a:pt x="779627" y="151320"/>
                  </a:lnTo>
                  <a:lnTo>
                    <a:pt x="701294" y="311365"/>
                  </a:lnTo>
                  <a:lnTo>
                    <a:pt x="700925" y="311950"/>
                  </a:lnTo>
                  <a:lnTo>
                    <a:pt x="700392" y="313182"/>
                  </a:lnTo>
                  <a:lnTo>
                    <a:pt x="553732" y="612686"/>
                  </a:lnTo>
                  <a:lnTo>
                    <a:pt x="242455" y="771931"/>
                  </a:lnTo>
                  <a:lnTo>
                    <a:pt x="242138" y="772134"/>
                  </a:lnTo>
                  <a:lnTo>
                    <a:pt x="82575" y="850798"/>
                  </a:lnTo>
                  <a:lnTo>
                    <a:pt x="308419" y="389496"/>
                  </a:lnTo>
                  <a:lnTo>
                    <a:pt x="779627" y="151320"/>
                  </a:lnTo>
                  <a:lnTo>
                    <a:pt x="779627" y="88760"/>
                  </a:lnTo>
                  <a:lnTo>
                    <a:pt x="304698" y="322973"/>
                  </a:lnTo>
                  <a:lnTo>
                    <a:pt x="266941" y="351751"/>
                  </a:lnTo>
                  <a:lnTo>
                    <a:pt x="3911" y="884161"/>
                  </a:lnTo>
                  <a:lnTo>
                    <a:pt x="0" y="904240"/>
                  </a:lnTo>
                  <a:lnTo>
                    <a:pt x="2882" y="914082"/>
                  </a:lnTo>
                  <a:lnTo>
                    <a:pt x="32245" y="932180"/>
                  </a:lnTo>
                  <a:lnTo>
                    <a:pt x="39268" y="931532"/>
                  </a:lnTo>
                  <a:lnTo>
                    <a:pt x="209435" y="850798"/>
                  </a:lnTo>
                  <a:lnTo>
                    <a:pt x="249745" y="830910"/>
                  </a:lnTo>
                  <a:lnTo>
                    <a:pt x="446100" y="1027950"/>
                  </a:lnTo>
                  <a:lnTo>
                    <a:pt x="453542" y="1034173"/>
                  </a:lnTo>
                  <a:lnTo>
                    <a:pt x="462013" y="1038745"/>
                  </a:lnTo>
                  <a:lnTo>
                    <a:pt x="471220" y="1041514"/>
                  </a:lnTo>
                  <a:lnTo>
                    <a:pt x="480885" y="1042390"/>
                  </a:lnTo>
                  <a:lnTo>
                    <a:pt x="490664" y="1041374"/>
                  </a:lnTo>
                  <a:lnTo>
                    <a:pt x="563257" y="1009764"/>
                  </a:lnTo>
                  <a:lnTo>
                    <a:pt x="605383" y="985862"/>
                  </a:lnTo>
                  <a:lnTo>
                    <a:pt x="606259" y="985380"/>
                  </a:lnTo>
                  <a:lnTo>
                    <a:pt x="647484" y="959002"/>
                  </a:lnTo>
                  <a:lnTo>
                    <a:pt x="686943" y="930668"/>
                  </a:lnTo>
                  <a:lnTo>
                    <a:pt x="724611" y="900379"/>
                  </a:lnTo>
                  <a:lnTo>
                    <a:pt x="760476" y="868146"/>
                  </a:lnTo>
                  <a:lnTo>
                    <a:pt x="794524" y="833983"/>
                  </a:lnTo>
                  <a:lnTo>
                    <a:pt x="826757" y="797902"/>
                  </a:lnTo>
                  <a:lnTo>
                    <a:pt x="857161" y="759917"/>
                  </a:lnTo>
                  <a:lnTo>
                    <a:pt x="885710" y="720026"/>
                  </a:lnTo>
                  <a:lnTo>
                    <a:pt x="912406" y="678256"/>
                  </a:lnTo>
                  <a:lnTo>
                    <a:pt x="937234" y="634606"/>
                  </a:lnTo>
                  <a:lnTo>
                    <a:pt x="960170" y="589102"/>
                  </a:lnTo>
                  <a:lnTo>
                    <a:pt x="970026" y="558317"/>
                  </a:lnTo>
                  <a:lnTo>
                    <a:pt x="968540" y="537146"/>
                  </a:lnTo>
                  <a:lnTo>
                    <a:pt x="956017" y="516064"/>
                  </a:lnTo>
                  <a:lnTo>
                    <a:pt x="914184" y="474103"/>
                  </a:lnTo>
                  <a:lnTo>
                    <a:pt x="914184" y="553542"/>
                  </a:lnTo>
                  <a:lnTo>
                    <a:pt x="913066" y="557504"/>
                  </a:lnTo>
                  <a:lnTo>
                    <a:pt x="911567" y="561301"/>
                  </a:lnTo>
                  <a:lnTo>
                    <a:pt x="909713" y="564934"/>
                  </a:lnTo>
                  <a:lnTo>
                    <a:pt x="886244" y="611200"/>
                  </a:lnTo>
                  <a:lnTo>
                    <a:pt x="860729" y="655421"/>
                  </a:lnTo>
                  <a:lnTo>
                    <a:pt x="833145" y="697560"/>
                  </a:lnTo>
                  <a:lnTo>
                    <a:pt x="803529" y="737616"/>
                  </a:lnTo>
                  <a:lnTo>
                    <a:pt x="771893" y="775563"/>
                  </a:lnTo>
                  <a:lnTo>
                    <a:pt x="738238" y="811403"/>
                  </a:lnTo>
                  <a:lnTo>
                    <a:pt x="702589" y="845121"/>
                  </a:lnTo>
                  <a:lnTo>
                    <a:pt x="664946" y="876693"/>
                  </a:lnTo>
                  <a:lnTo>
                    <a:pt x="625322" y="906119"/>
                  </a:lnTo>
                  <a:lnTo>
                    <a:pt x="583755" y="933373"/>
                  </a:lnTo>
                  <a:lnTo>
                    <a:pt x="540232" y="958443"/>
                  </a:lnTo>
                  <a:lnTo>
                    <a:pt x="491083" y="983195"/>
                  </a:lnTo>
                  <a:lnTo>
                    <a:pt x="483285" y="985862"/>
                  </a:lnTo>
                  <a:lnTo>
                    <a:pt x="328853" y="830910"/>
                  </a:lnTo>
                  <a:lnTo>
                    <a:pt x="302793" y="804760"/>
                  </a:lnTo>
                  <a:lnTo>
                    <a:pt x="557301" y="679208"/>
                  </a:lnTo>
                  <a:lnTo>
                    <a:pt x="570306" y="671753"/>
                  </a:lnTo>
                  <a:lnTo>
                    <a:pt x="583501" y="661924"/>
                  </a:lnTo>
                  <a:lnTo>
                    <a:pt x="595185" y="650417"/>
                  </a:lnTo>
                  <a:lnTo>
                    <a:pt x="603669" y="637971"/>
                  </a:lnTo>
                  <a:lnTo>
                    <a:pt x="733691" y="372427"/>
                  </a:lnTo>
                  <a:lnTo>
                    <a:pt x="914184" y="553542"/>
                  </a:lnTo>
                  <a:lnTo>
                    <a:pt x="914184" y="474103"/>
                  </a:lnTo>
                  <a:lnTo>
                    <a:pt x="812838" y="372427"/>
                  </a:lnTo>
                  <a:lnTo>
                    <a:pt x="759752" y="319176"/>
                  </a:lnTo>
                  <a:lnTo>
                    <a:pt x="836117" y="163245"/>
                  </a:lnTo>
                  <a:lnTo>
                    <a:pt x="888339" y="215709"/>
                  </a:lnTo>
                  <a:lnTo>
                    <a:pt x="876681" y="253377"/>
                  </a:lnTo>
                  <a:lnTo>
                    <a:pt x="880186" y="291299"/>
                  </a:lnTo>
                  <a:lnTo>
                    <a:pt x="927671" y="350558"/>
                  </a:lnTo>
                  <a:lnTo>
                    <a:pt x="970407" y="362635"/>
                  </a:lnTo>
                  <a:lnTo>
                    <a:pt x="985380" y="362216"/>
                  </a:lnTo>
                  <a:lnTo>
                    <a:pt x="1034034" y="471195"/>
                  </a:lnTo>
                  <a:lnTo>
                    <a:pt x="1040472" y="480250"/>
                  </a:lnTo>
                  <a:lnTo>
                    <a:pt x="1049566" y="485940"/>
                  </a:lnTo>
                  <a:lnTo>
                    <a:pt x="1060119" y="487781"/>
                  </a:lnTo>
                  <a:lnTo>
                    <a:pt x="1070965" y="485317"/>
                  </a:lnTo>
                  <a:lnTo>
                    <a:pt x="1074051" y="483920"/>
                  </a:lnTo>
                  <a:lnTo>
                    <a:pt x="1076883" y="482003"/>
                  </a:lnTo>
                  <a:lnTo>
                    <a:pt x="1079334" y="479590"/>
                  </a:lnTo>
                  <a:lnTo>
                    <a:pt x="1147648" y="411035"/>
                  </a:lnTo>
                  <a:lnTo>
                    <a:pt x="1190917" y="367626"/>
                  </a:lnTo>
                  <a:lnTo>
                    <a:pt x="1197025" y="358330"/>
                  </a:lnTo>
                  <a:lnTo>
                    <a:pt x="1199057" y="347751"/>
                  </a:lnTo>
                  <a:close/>
                </a:path>
                <a:path w="1982470" h="1042670">
                  <a:moveTo>
                    <a:pt x="1867585" y="425475"/>
                  </a:moveTo>
                  <a:lnTo>
                    <a:pt x="1864169" y="379615"/>
                  </a:lnTo>
                  <a:lnTo>
                    <a:pt x="1854377" y="335838"/>
                  </a:lnTo>
                  <a:lnTo>
                    <a:pt x="1838680" y="294640"/>
                  </a:lnTo>
                  <a:lnTo>
                    <a:pt x="1817573" y="256489"/>
                  </a:lnTo>
                  <a:lnTo>
                    <a:pt x="1791512" y="221856"/>
                  </a:lnTo>
                  <a:lnTo>
                    <a:pt x="1760994" y="191249"/>
                  </a:lnTo>
                  <a:lnTo>
                    <a:pt x="1726476" y="165112"/>
                  </a:lnTo>
                  <a:lnTo>
                    <a:pt x="1688452" y="143941"/>
                  </a:lnTo>
                  <a:lnTo>
                    <a:pt x="1647393" y="128219"/>
                  </a:lnTo>
                  <a:lnTo>
                    <a:pt x="1603781" y="118414"/>
                  </a:lnTo>
                  <a:lnTo>
                    <a:pt x="1558086" y="115011"/>
                  </a:lnTo>
                  <a:lnTo>
                    <a:pt x="1558086" y="171157"/>
                  </a:lnTo>
                  <a:lnTo>
                    <a:pt x="1603629" y="175285"/>
                  </a:lnTo>
                  <a:lnTo>
                    <a:pt x="1646491" y="187121"/>
                  </a:lnTo>
                  <a:lnTo>
                    <a:pt x="1685963" y="205943"/>
                  </a:lnTo>
                  <a:lnTo>
                    <a:pt x="1721332" y="231025"/>
                  </a:lnTo>
                  <a:lnTo>
                    <a:pt x="1751876" y="261670"/>
                  </a:lnTo>
                  <a:lnTo>
                    <a:pt x="1776895" y="297154"/>
                  </a:lnTo>
                  <a:lnTo>
                    <a:pt x="1795678" y="336765"/>
                  </a:lnTo>
                  <a:lnTo>
                    <a:pt x="1807489" y="379780"/>
                  </a:lnTo>
                  <a:lnTo>
                    <a:pt x="1811629" y="425475"/>
                  </a:lnTo>
                  <a:lnTo>
                    <a:pt x="1867585" y="425475"/>
                  </a:lnTo>
                  <a:close/>
                </a:path>
                <a:path w="1982470" h="1042670">
                  <a:moveTo>
                    <a:pt x="1982165" y="425475"/>
                  </a:moveTo>
                  <a:lnTo>
                    <a:pt x="1979625" y="379133"/>
                  </a:lnTo>
                  <a:lnTo>
                    <a:pt x="1972297" y="334238"/>
                  </a:lnTo>
                  <a:lnTo>
                    <a:pt x="1960422" y="291045"/>
                  </a:lnTo>
                  <a:lnTo>
                    <a:pt x="1944281" y="249821"/>
                  </a:lnTo>
                  <a:lnTo>
                    <a:pt x="1924113" y="210820"/>
                  </a:lnTo>
                  <a:lnTo>
                    <a:pt x="1900186" y="174307"/>
                  </a:lnTo>
                  <a:lnTo>
                    <a:pt x="1872754" y="140525"/>
                  </a:lnTo>
                  <a:lnTo>
                    <a:pt x="1842084" y="109753"/>
                  </a:lnTo>
                  <a:lnTo>
                    <a:pt x="1808416" y="82232"/>
                  </a:lnTo>
                  <a:lnTo>
                    <a:pt x="1772018" y="58229"/>
                  </a:lnTo>
                  <a:lnTo>
                    <a:pt x="1733143" y="37998"/>
                  </a:lnTo>
                  <a:lnTo>
                    <a:pt x="1692059" y="21805"/>
                  </a:lnTo>
                  <a:lnTo>
                    <a:pt x="1649006" y="9893"/>
                  </a:lnTo>
                  <a:lnTo>
                    <a:pt x="1604264" y="2540"/>
                  </a:lnTo>
                  <a:lnTo>
                    <a:pt x="1558086" y="0"/>
                  </a:lnTo>
                  <a:lnTo>
                    <a:pt x="1558086" y="56146"/>
                  </a:lnTo>
                  <a:lnTo>
                    <a:pt x="1604225" y="59067"/>
                  </a:lnTo>
                  <a:lnTo>
                    <a:pt x="1648675" y="67500"/>
                  </a:lnTo>
                  <a:lnTo>
                    <a:pt x="1691055" y="81102"/>
                  </a:lnTo>
                  <a:lnTo>
                    <a:pt x="1731048" y="99529"/>
                  </a:lnTo>
                  <a:lnTo>
                    <a:pt x="1768297" y="122428"/>
                  </a:lnTo>
                  <a:lnTo>
                    <a:pt x="1802447" y="149466"/>
                  </a:lnTo>
                  <a:lnTo>
                    <a:pt x="1833181" y="180301"/>
                  </a:lnTo>
                  <a:lnTo>
                    <a:pt x="1860143" y="214566"/>
                  </a:lnTo>
                  <a:lnTo>
                    <a:pt x="1882978" y="251929"/>
                  </a:lnTo>
                  <a:lnTo>
                    <a:pt x="1901355" y="292049"/>
                  </a:lnTo>
                  <a:lnTo>
                    <a:pt x="1914918" y="334581"/>
                  </a:lnTo>
                  <a:lnTo>
                    <a:pt x="1923338" y="379171"/>
                  </a:lnTo>
                  <a:lnTo>
                    <a:pt x="1926259" y="425475"/>
                  </a:lnTo>
                  <a:lnTo>
                    <a:pt x="1982165" y="425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28325" y="2537544"/>
              <a:ext cx="194879" cy="19544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002764" y="2317305"/>
              <a:ext cx="2033905" cy="2061845"/>
            </a:xfrm>
            <a:custGeom>
              <a:avLst/>
              <a:gdLst/>
              <a:ahLst/>
              <a:cxnLst/>
              <a:rect l="l" t="t" r="r" b="b"/>
              <a:pathLst>
                <a:path w="2033904" h="2061845">
                  <a:moveTo>
                    <a:pt x="546049" y="559003"/>
                  </a:moveTo>
                  <a:lnTo>
                    <a:pt x="450684" y="521716"/>
                  </a:lnTo>
                  <a:lnTo>
                    <a:pt x="450684" y="579183"/>
                  </a:lnTo>
                  <a:lnTo>
                    <a:pt x="386410" y="637184"/>
                  </a:lnTo>
                  <a:lnTo>
                    <a:pt x="381546" y="642886"/>
                  </a:lnTo>
                  <a:lnTo>
                    <a:pt x="378371" y="649554"/>
                  </a:lnTo>
                  <a:lnTo>
                    <a:pt x="377024" y="656818"/>
                  </a:lnTo>
                  <a:lnTo>
                    <a:pt x="377609" y="664298"/>
                  </a:lnTo>
                  <a:lnTo>
                    <a:pt x="395452" y="748880"/>
                  </a:lnTo>
                  <a:lnTo>
                    <a:pt x="320370" y="705802"/>
                  </a:lnTo>
                  <a:lnTo>
                    <a:pt x="313436" y="702945"/>
                  </a:lnTo>
                  <a:lnTo>
                    <a:pt x="306120" y="702005"/>
                  </a:lnTo>
                  <a:lnTo>
                    <a:pt x="298792" y="702945"/>
                  </a:lnTo>
                  <a:lnTo>
                    <a:pt x="291858" y="705802"/>
                  </a:lnTo>
                  <a:lnTo>
                    <a:pt x="216662" y="748880"/>
                  </a:lnTo>
                  <a:lnTo>
                    <a:pt x="234530" y="664298"/>
                  </a:lnTo>
                  <a:lnTo>
                    <a:pt x="161417" y="579183"/>
                  </a:lnTo>
                  <a:lnTo>
                    <a:pt x="247586" y="570026"/>
                  </a:lnTo>
                  <a:lnTo>
                    <a:pt x="306095" y="474345"/>
                  </a:lnTo>
                  <a:lnTo>
                    <a:pt x="341452" y="553262"/>
                  </a:lnTo>
                  <a:lnTo>
                    <a:pt x="450684" y="579183"/>
                  </a:lnTo>
                  <a:lnTo>
                    <a:pt x="450684" y="521716"/>
                  </a:lnTo>
                  <a:lnTo>
                    <a:pt x="387019" y="514921"/>
                  </a:lnTo>
                  <a:lnTo>
                    <a:pt x="368858" y="474345"/>
                  </a:lnTo>
                  <a:lnTo>
                    <a:pt x="332282" y="392658"/>
                  </a:lnTo>
                  <a:lnTo>
                    <a:pt x="306133" y="375716"/>
                  </a:lnTo>
                  <a:lnTo>
                    <a:pt x="297840" y="376936"/>
                  </a:lnTo>
                  <a:lnTo>
                    <a:pt x="290499" y="380339"/>
                  </a:lnTo>
                  <a:lnTo>
                    <a:pt x="284391" y="385673"/>
                  </a:lnTo>
                  <a:lnTo>
                    <a:pt x="279958" y="392658"/>
                  </a:lnTo>
                  <a:lnTo>
                    <a:pt x="225132" y="514921"/>
                  </a:lnTo>
                  <a:lnTo>
                    <a:pt x="91655" y="529132"/>
                  </a:lnTo>
                  <a:lnTo>
                    <a:pt x="80810" y="532549"/>
                  </a:lnTo>
                  <a:lnTo>
                    <a:pt x="72390" y="539597"/>
                  </a:lnTo>
                  <a:lnTo>
                    <a:pt x="67246" y="549287"/>
                  </a:lnTo>
                  <a:lnTo>
                    <a:pt x="66344" y="559003"/>
                  </a:lnTo>
                  <a:lnTo>
                    <a:pt x="66281" y="559650"/>
                  </a:lnTo>
                  <a:lnTo>
                    <a:pt x="66192" y="560603"/>
                  </a:lnTo>
                  <a:lnTo>
                    <a:pt x="66941" y="567575"/>
                  </a:lnTo>
                  <a:lnTo>
                    <a:pt x="70243" y="574065"/>
                  </a:lnTo>
                  <a:lnTo>
                    <a:pt x="175044" y="668553"/>
                  </a:lnTo>
                  <a:lnTo>
                    <a:pt x="147383" y="799579"/>
                  </a:lnTo>
                  <a:lnTo>
                    <a:pt x="169583" y="833450"/>
                  </a:lnTo>
                  <a:lnTo>
                    <a:pt x="176441" y="834872"/>
                  </a:lnTo>
                  <a:lnTo>
                    <a:pt x="182791" y="833856"/>
                  </a:lnTo>
                  <a:lnTo>
                    <a:pt x="183349" y="833856"/>
                  </a:lnTo>
                  <a:lnTo>
                    <a:pt x="306095" y="763587"/>
                  </a:lnTo>
                  <a:lnTo>
                    <a:pt x="420179" y="828954"/>
                  </a:lnTo>
                  <a:lnTo>
                    <a:pt x="422579" y="830300"/>
                  </a:lnTo>
                  <a:lnTo>
                    <a:pt x="433197" y="833856"/>
                  </a:lnTo>
                  <a:lnTo>
                    <a:pt x="444157" y="833069"/>
                  </a:lnTo>
                  <a:lnTo>
                    <a:pt x="454012" y="828255"/>
                  </a:lnTo>
                  <a:lnTo>
                    <a:pt x="461518" y="819734"/>
                  </a:lnTo>
                  <a:lnTo>
                    <a:pt x="465035" y="813625"/>
                  </a:lnTo>
                  <a:lnTo>
                    <a:pt x="466178" y="806437"/>
                  </a:lnTo>
                  <a:lnTo>
                    <a:pt x="457123" y="763587"/>
                  </a:lnTo>
                  <a:lnTo>
                    <a:pt x="454025" y="748880"/>
                  </a:lnTo>
                  <a:lnTo>
                    <a:pt x="437057" y="668553"/>
                  </a:lnTo>
                  <a:lnTo>
                    <a:pt x="536651" y="578802"/>
                  </a:lnTo>
                  <a:lnTo>
                    <a:pt x="543420" y="569645"/>
                  </a:lnTo>
                  <a:lnTo>
                    <a:pt x="546049" y="559003"/>
                  </a:lnTo>
                  <a:close/>
                </a:path>
                <a:path w="2033904" h="2061845">
                  <a:moveTo>
                    <a:pt x="902766" y="753110"/>
                  </a:moveTo>
                  <a:lnTo>
                    <a:pt x="856513" y="725170"/>
                  </a:lnTo>
                  <a:lnTo>
                    <a:pt x="827455" y="683260"/>
                  </a:lnTo>
                  <a:lnTo>
                    <a:pt x="822731" y="676910"/>
                  </a:lnTo>
                  <a:lnTo>
                    <a:pt x="816749" y="671830"/>
                  </a:lnTo>
                  <a:lnTo>
                    <a:pt x="809802" y="668020"/>
                  </a:lnTo>
                  <a:lnTo>
                    <a:pt x="802132" y="665480"/>
                  </a:lnTo>
                  <a:lnTo>
                    <a:pt x="755472" y="659130"/>
                  </a:lnTo>
                  <a:lnTo>
                    <a:pt x="749350" y="656590"/>
                  </a:lnTo>
                  <a:lnTo>
                    <a:pt x="743407" y="655320"/>
                  </a:lnTo>
                  <a:lnTo>
                    <a:pt x="733933" y="669290"/>
                  </a:lnTo>
                  <a:lnTo>
                    <a:pt x="723950" y="683260"/>
                  </a:lnTo>
                  <a:lnTo>
                    <a:pt x="713447" y="695960"/>
                  </a:lnTo>
                  <a:lnTo>
                    <a:pt x="702475" y="709930"/>
                  </a:lnTo>
                  <a:lnTo>
                    <a:pt x="652373" y="767080"/>
                  </a:lnTo>
                  <a:lnTo>
                    <a:pt x="776859" y="782320"/>
                  </a:lnTo>
                  <a:lnTo>
                    <a:pt x="803490" y="815340"/>
                  </a:lnTo>
                  <a:lnTo>
                    <a:pt x="792962" y="905510"/>
                  </a:lnTo>
                  <a:lnTo>
                    <a:pt x="813866" y="882650"/>
                  </a:lnTo>
                  <a:lnTo>
                    <a:pt x="838720" y="852170"/>
                  </a:lnTo>
                  <a:lnTo>
                    <a:pt x="861860" y="820420"/>
                  </a:lnTo>
                  <a:lnTo>
                    <a:pt x="883221" y="787400"/>
                  </a:lnTo>
                  <a:lnTo>
                    <a:pt x="902766" y="753110"/>
                  </a:lnTo>
                  <a:close/>
                </a:path>
                <a:path w="2033904" h="2061845">
                  <a:moveTo>
                    <a:pt x="1213510" y="347980"/>
                  </a:moveTo>
                  <a:lnTo>
                    <a:pt x="1208303" y="303530"/>
                  </a:lnTo>
                  <a:lnTo>
                    <a:pt x="1193507" y="261620"/>
                  </a:lnTo>
                  <a:lnTo>
                    <a:pt x="1185214" y="248920"/>
                  </a:lnTo>
                  <a:lnTo>
                    <a:pt x="1170292" y="226060"/>
                  </a:lnTo>
                  <a:lnTo>
                    <a:pt x="1139837" y="195580"/>
                  </a:lnTo>
                  <a:lnTo>
                    <a:pt x="1136230" y="193205"/>
                  </a:lnTo>
                  <a:lnTo>
                    <a:pt x="1136230" y="278130"/>
                  </a:lnTo>
                  <a:lnTo>
                    <a:pt x="1134567" y="289560"/>
                  </a:lnTo>
                  <a:lnTo>
                    <a:pt x="1128382" y="299720"/>
                  </a:lnTo>
                  <a:lnTo>
                    <a:pt x="1003731" y="436880"/>
                  </a:lnTo>
                  <a:lnTo>
                    <a:pt x="994295" y="444500"/>
                  </a:lnTo>
                  <a:lnTo>
                    <a:pt x="983272" y="447040"/>
                  </a:lnTo>
                  <a:lnTo>
                    <a:pt x="971956" y="445770"/>
                  </a:lnTo>
                  <a:lnTo>
                    <a:pt x="961593" y="440690"/>
                  </a:lnTo>
                  <a:lnTo>
                    <a:pt x="908392" y="396240"/>
                  </a:lnTo>
                  <a:lnTo>
                    <a:pt x="907999" y="396240"/>
                  </a:lnTo>
                  <a:lnTo>
                    <a:pt x="907237" y="394970"/>
                  </a:lnTo>
                  <a:lnTo>
                    <a:pt x="899845" y="386080"/>
                  </a:lnTo>
                  <a:lnTo>
                    <a:pt x="896823" y="374650"/>
                  </a:lnTo>
                  <a:lnTo>
                    <a:pt x="898245" y="363220"/>
                  </a:lnTo>
                  <a:lnTo>
                    <a:pt x="904240" y="351790"/>
                  </a:lnTo>
                  <a:lnTo>
                    <a:pt x="913866" y="345440"/>
                  </a:lnTo>
                  <a:lnTo>
                    <a:pt x="925182" y="341630"/>
                  </a:lnTo>
                  <a:lnTo>
                    <a:pt x="936815" y="342900"/>
                  </a:lnTo>
                  <a:lnTo>
                    <a:pt x="947356" y="349250"/>
                  </a:lnTo>
                  <a:lnTo>
                    <a:pt x="978077" y="374650"/>
                  </a:lnTo>
                  <a:lnTo>
                    <a:pt x="1008075" y="341630"/>
                  </a:lnTo>
                  <a:lnTo>
                    <a:pt x="1083081" y="259080"/>
                  </a:lnTo>
                  <a:lnTo>
                    <a:pt x="1092860" y="251460"/>
                  </a:lnTo>
                  <a:lnTo>
                    <a:pt x="1104239" y="248920"/>
                  </a:lnTo>
                  <a:lnTo>
                    <a:pt x="1115834" y="250190"/>
                  </a:lnTo>
                  <a:lnTo>
                    <a:pt x="1126248" y="256540"/>
                  </a:lnTo>
                  <a:lnTo>
                    <a:pt x="1133449" y="266700"/>
                  </a:lnTo>
                  <a:lnTo>
                    <a:pt x="1136230" y="278130"/>
                  </a:lnTo>
                  <a:lnTo>
                    <a:pt x="1136230" y="193205"/>
                  </a:lnTo>
                  <a:lnTo>
                    <a:pt x="1103325" y="171450"/>
                  </a:lnTo>
                  <a:lnTo>
                    <a:pt x="1061935" y="157480"/>
                  </a:lnTo>
                  <a:lnTo>
                    <a:pt x="1016825" y="152400"/>
                  </a:lnTo>
                  <a:lnTo>
                    <a:pt x="971715" y="157480"/>
                  </a:lnTo>
                  <a:lnTo>
                    <a:pt x="930300" y="171450"/>
                  </a:lnTo>
                  <a:lnTo>
                    <a:pt x="893775" y="195580"/>
                  </a:lnTo>
                  <a:lnTo>
                    <a:pt x="863295" y="224790"/>
                  </a:lnTo>
                  <a:lnTo>
                    <a:pt x="840066" y="261620"/>
                  </a:lnTo>
                  <a:lnTo>
                    <a:pt x="825246" y="303530"/>
                  </a:lnTo>
                  <a:lnTo>
                    <a:pt x="820026" y="347980"/>
                  </a:lnTo>
                  <a:lnTo>
                    <a:pt x="825220" y="393700"/>
                  </a:lnTo>
                  <a:lnTo>
                    <a:pt x="840016" y="434340"/>
                  </a:lnTo>
                  <a:lnTo>
                    <a:pt x="863231" y="471170"/>
                  </a:lnTo>
                  <a:lnTo>
                    <a:pt x="893686" y="501650"/>
                  </a:lnTo>
                  <a:lnTo>
                    <a:pt x="930211" y="524510"/>
                  </a:lnTo>
                  <a:lnTo>
                    <a:pt x="971613" y="539750"/>
                  </a:lnTo>
                  <a:lnTo>
                    <a:pt x="1016723" y="544830"/>
                  </a:lnTo>
                  <a:lnTo>
                    <a:pt x="1061834" y="539750"/>
                  </a:lnTo>
                  <a:lnTo>
                    <a:pt x="1103236" y="524510"/>
                  </a:lnTo>
                  <a:lnTo>
                    <a:pt x="1139774" y="501650"/>
                  </a:lnTo>
                  <a:lnTo>
                    <a:pt x="1170254" y="471170"/>
                  </a:lnTo>
                  <a:lnTo>
                    <a:pt x="1185468" y="447040"/>
                  </a:lnTo>
                  <a:lnTo>
                    <a:pt x="1193482" y="434340"/>
                  </a:lnTo>
                  <a:lnTo>
                    <a:pt x="1208303" y="393700"/>
                  </a:lnTo>
                  <a:lnTo>
                    <a:pt x="1213510" y="347980"/>
                  </a:lnTo>
                  <a:close/>
                </a:path>
                <a:path w="2033904" h="2061845">
                  <a:moveTo>
                    <a:pt x="1367637" y="403860"/>
                  </a:moveTo>
                  <a:lnTo>
                    <a:pt x="1367497" y="396240"/>
                  </a:lnTo>
                  <a:lnTo>
                    <a:pt x="1367396" y="391160"/>
                  </a:lnTo>
                  <a:lnTo>
                    <a:pt x="1362557" y="379730"/>
                  </a:lnTo>
                  <a:lnTo>
                    <a:pt x="1340891" y="344170"/>
                  </a:lnTo>
                  <a:lnTo>
                    <a:pt x="1331683" y="325120"/>
                  </a:lnTo>
                  <a:lnTo>
                    <a:pt x="1326807" y="306070"/>
                  </a:lnTo>
                  <a:lnTo>
                    <a:pt x="1326540" y="293370"/>
                  </a:lnTo>
                  <a:lnTo>
                    <a:pt x="1326464" y="289560"/>
                  </a:lnTo>
                  <a:lnTo>
                    <a:pt x="1326362" y="284480"/>
                  </a:lnTo>
                  <a:lnTo>
                    <a:pt x="1330413" y="264160"/>
                  </a:lnTo>
                  <a:lnTo>
                    <a:pt x="1340345" y="232410"/>
                  </a:lnTo>
                  <a:lnTo>
                    <a:pt x="1341907" y="219710"/>
                  </a:lnTo>
                  <a:lnTo>
                    <a:pt x="1338884" y="207010"/>
                  </a:lnTo>
                  <a:lnTo>
                    <a:pt x="1331772" y="196850"/>
                  </a:lnTo>
                  <a:lnTo>
                    <a:pt x="1321079" y="189230"/>
                  </a:lnTo>
                  <a:lnTo>
                    <a:pt x="1283919" y="171450"/>
                  </a:lnTo>
                  <a:lnTo>
                    <a:pt x="1274584" y="165506"/>
                  </a:lnTo>
                  <a:lnTo>
                    <a:pt x="1274584" y="349250"/>
                  </a:lnTo>
                  <a:lnTo>
                    <a:pt x="1270825" y="391160"/>
                  </a:lnTo>
                  <a:lnTo>
                    <a:pt x="1270711" y="392430"/>
                  </a:lnTo>
                  <a:lnTo>
                    <a:pt x="1270596" y="393700"/>
                  </a:lnTo>
                  <a:lnTo>
                    <a:pt x="1258468" y="438150"/>
                  </a:lnTo>
                  <a:lnTo>
                    <a:pt x="1239367" y="477520"/>
                  </a:lnTo>
                  <a:lnTo>
                    <a:pt x="1213929" y="514350"/>
                  </a:lnTo>
                  <a:lnTo>
                    <a:pt x="1182865" y="544830"/>
                  </a:lnTo>
                  <a:lnTo>
                    <a:pt x="1146886" y="570230"/>
                  </a:lnTo>
                  <a:lnTo>
                    <a:pt x="1106741" y="589280"/>
                  </a:lnTo>
                  <a:lnTo>
                    <a:pt x="1063155" y="601980"/>
                  </a:lnTo>
                  <a:lnTo>
                    <a:pt x="1016774" y="605790"/>
                  </a:lnTo>
                  <a:lnTo>
                    <a:pt x="970419" y="601980"/>
                  </a:lnTo>
                  <a:lnTo>
                    <a:pt x="926782" y="589280"/>
                  </a:lnTo>
                  <a:lnTo>
                    <a:pt x="886612" y="570230"/>
                  </a:lnTo>
                  <a:lnTo>
                    <a:pt x="850620" y="544830"/>
                  </a:lnTo>
                  <a:lnTo>
                    <a:pt x="819543" y="514350"/>
                  </a:lnTo>
                  <a:lnTo>
                    <a:pt x="794105" y="477520"/>
                  </a:lnTo>
                  <a:lnTo>
                    <a:pt x="775030" y="438150"/>
                  </a:lnTo>
                  <a:lnTo>
                    <a:pt x="763054" y="394970"/>
                  </a:lnTo>
                  <a:lnTo>
                    <a:pt x="759015" y="349250"/>
                  </a:lnTo>
                  <a:lnTo>
                    <a:pt x="758901" y="347980"/>
                  </a:lnTo>
                  <a:lnTo>
                    <a:pt x="762965" y="303530"/>
                  </a:lnTo>
                  <a:lnTo>
                    <a:pt x="763079" y="302260"/>
                  </a:lnTo>
                  <a:lnTo>
                    <a:pt x="775068" y="257810"/>
                  </a:lnTo>
                  <a:lnTo>
                    <a:pt x="794143" y="218440"/>
                  </a:lnTo>
                  <a:lnTo>
                    <a:pt x="819594" y="182880"/>
                  </a:lnTo>
                  <a:lnTo>
                    <a:pt x="850671" y="151130"/>
                  </a:lnTo>
                  <a:lnTo>
                    <a:pt x="886663" y="125730"/>
                  </a:lnTo>
                  <a:lnTo>
                    <a:pt x="926833" y="106680"/>
                  </a:lnTo>
                  <a:lnTo>
                    <a:pt x="970470" y="95250"/>
                  </a:lnTo>
                  <a:lnTo>
                    <a:pt x="1016825" y="91440"/>
                  </a:lnTo>
                  <a:lnTo>
                    <a:pt x="1063180" y="95250"/>
                  </a:lnTo>
                  <a:lnTo>
                    <a:pt x="1106817" y="106680"/>
                  </a:lnTo>
                  <a:lnTo>
                    <a:pt x="1146987" y="125730"/>
                  </a:lnTo>
                  <a:lnTo>
                    <a:pt x="1182979" y="151130"/>
                  </a:lnTo>
                  <a:lnTo>
                    <a:pt x="1214056" y="182880"/>
                  </a:lnTo>
                  <a:lnTo>
                    <a:pt x="1239494" y="218440"/>
                  </a:lnTo>
                  <a:lnTo>
                    <a:pt x="1258557" y="259080"/>
                  </a:lnTo>
                  <a:lnTo>
                    <a:pt x="1270533" y="302260"/>
                  </a:lnTo>
                  <a:lnTo>
                    <a:pt x="1274114" y="341630"/>
                  </a:lnTo>
                  <a:lnTo>
                    <a:pt x="1274229" y="342900"/>
                  </a:lnTo>
                  <a:lnTo>
                    <a:pt x="1274343" y="344170"/>
                  </a:lnTo>
                  <a:lnTo>
                    <a:pt x="1274457" y="345440"/>
                  </a:lnTo>
                  <a:lnTo>
                    <a:pt x="1274584" y="349250"/>
                  </a:lnTo>
                  <a:lnTo>
                    <a:pt x="1274584" y="165506"/>
                  </a:lnTo>
                  <a:lnTo>
                    <a:pt x="1239481" y="128270"/>
                  </a:lnTo>
                  <a:lnTo>
                    <a:pt x="1226718" y="91440"/>
                  </a:lnTo>
                  <a:lnTo>
                    <a:pt x="1222679" y="77470"/>
                  </a:lnTo>
                  <a:lnTo>
                    <a:pt x="1216952" y="64770"/>
                  </a:lnTo>
                  <a:lnTo>
                    <a:pt x="1210335" y="58420"/>
                  </a:lnTo>
                  <a:lnTo>
                    <a:pt x="1207693" y="55880"/>
                  </a:lnTo>
                  <a:lnTo>
                    <a:pt x="1195946" y="50800"/>
                  </a:lnTo>
                  <a:lnTo>
                    <a:pt x="1182789" y="50800"/>
                  </a:lnTo>
                  <a:lnTo>
                    <a:pt x="1142136" y="55880"/>
                  </a:lnTo>
                  <a:lnTo>
                    <a:pt x="1121244" y="55880"/>
                  </a:lnTo>
                  <a:lnTo>
                    <a:pt x="1100950" y="52070"/>
                  </a:lnTo>
                  <a:lnTo>
                    <a:pt x="1081976" y="44450"/>
                  </a:lnTo>
                  <a:lnTo>
                    <a:pt x="1065022" y="31750"/>
                  </a:lnTo>
                  <a:lnTo>
                    <a:pt x="1039634" y="10160"/>
                  </a:lnTo>
                  <a:lnTo>
                    <a:pt x="1028420" y="2540"/>
                  </a:lnTo>
                  <a:lnTo>
                    <a:pt x="1015898" y="0"/>
                  </a:lnTo>
                  <a:lnTo>
                    <a:pt x="1003312" y="2540"/>
                  </a:lnTo>
                  <a:lnTo>
                    <a:pt x="991946" y="8890"/>
                  </a:lnTo>
                  <a:lnTo>
                    <a:pt x="960335" y="35560"/>
                  </a:lnTo>
                  <a:lnTo>
                    <a:pt x="943114" y="46990"/>
                  </a:lnTo>
                  <a:lnTo>
                    <a:pt x="923988" y="54610"/>
                  </a:lnTo>
                  <a:lnTo>
                    <a:pt x="903668" y="58420"/>
                  </a:lnTo>
                  <a:lnTo>
                    <a:pt x="882840" y="57150"/>
                  </a:lnTo>
                  <a:lnTo>
                    <a:pt x="849287" y="52070"/>
                  </a:lnTo>
                  <a:lnTo>
                    <a:pt x="843610" y="52070"/>
                  </a:lnTo>
                  <a:lnTo>
                    <a:pt x="808736" y="77470"/>
                  </a:lnTo>
                  <a:lnTo>
                    <a:pt x="796505" y="116840"/>
                  </a:lnTo>
                  <a:lnTo>
                    <a:pt x="788377" y="135890"/>
                  </a:lnTo>
                  <a:lnTo>
                    <a:pt x="776439" y="152400"/>
                  </a:lnTo>
                  <a:lnTo>
                    <a:pt x="761187" y="166370"/>
                  </a:lnTo>
                  <a:lnTo>
                    <a:pt x="743077" y="176530"/>
                  </a:lnTo>
                  <a:lnTo>
                    <a:pt x="712025" y="190500"/>
                  </a:lnTo>
                  <a:lnTo>
                    <a:pt x="701167" y="198120"/>
                  </a:lnTo>
                  <a:lnTo>
                    <a:pt x="693813" y="208280"/>
                  </a:lnTo>
                  <a:lnTo>
                    <a:pt x="690486" y="220980"/>
                  </a:lnTo>
                  <a:lnTo>
                    <a:pt x="691603" y="232410"/>
                  </a:lnTo>
                  <a:lnTo>
                    <a:pt x="691730" y="233680"/>
                  </a:lnTo>
                  <a:lnTo>
                    <a:pt x="702640" y="273050"/>
                  </a:lnTo>
                  <a:lnTo>
                    <a:pt x="706208" y="293370"/>
                  </a:lnTo>
                  <a:lnTo>
                    <a:pt x="705205" y="313690"/>
                  </a:lnTo>
                  <a:lnTo>
                    <a:pt x="699757" y="334010"/>
                  </a:lnTo>
                  <a:lnTo>
                    <a:pt x="689978" y="353060"/>
                  </a:lnTo>
                  <a:lnTo>
                    <a:pt x="671639" y="381000"/>
                  </a:lnTo>
                  <a:lnTo>
                    <a:pt x="666419" y="392430"/>
                  </a:lnTo>
                  <a:lnTo>
                    <a:pt x="665861" y="403860"/>
                  </a:lnTo>
                  <a:lnTo>
                    <a:pt x="665797" y="405130"/>
                  </a:lnTo>
                  <a:lnTo>
                    <a:pt x="669620" y="417830"/>
                  </a:lnTo>
                  <a:lnTo>
                    <a:pt x="677748" y="427990"/>
                  </a:lnTo>
                  <a:lnTo>
                    <a:pt x="708367" y="455930"/>
                  </a:lnTo>
                  <a:lnTo>
                    <a:pt x="722490" y="471170"/>
                  </a:lnTo>
                  <a:lnTo>
                    <a:pt x="732815" y="488950"/>
                  </a:lnTo>
                  <a:lnTo>
                    <a:pt x="739051" y="508000"/>
                  </a:lnTo>
                  <a:lnTo>
                    <a:pt x="740892" y="529590"/>
                  </a:lnTo>
                  <a:lnTo>
                    <a:pt x="740473" y="561340"/>
                  </a:lnTo>
                  <a:lnTo>
                    <a:pt x="740460" y="562610"/>
                  </a:lnTo>
                  <a:lnTo>
                    <a:pt x="771347" y="599440"/>
                  </a:lnTo>
                  <a:lnTo>
                    <a:pt x="811847" y="605790"/>
                  </a:lnTo>
                  <a:lnTo>
                    <a:pt x="832116" y="610870"/>
                  </a:lnTo>
                  <a:lnTo>
                    <a:pt x="850544" y="621030"/>
                  </a:lnTo>
                  <a:lnTo>
                    <a:pt x="866482" y="633730"/>
                  </a:lnTo>
                  <a:lnTo>
                    <a:pt x="879297" y="650240"/>
                  </a:lnTo>
                  <a:lnTo>
                    <a:pt x="897140" y="678180"/>
                  </a:lnTo>
                  <a:lnTo>
                    <a:pt x="906005" y="688340"/>
                  </a:lnTo>
                  <a:lnTo>
                    <a:pt x="917371" y="694690"/>
                  </a:lnTo>
                  <a:lnTo>
                    <a:pt x="930059" y="695960"/>
                  </a:lnTo>
                  <a:lnTo>
                    <a:pt x="942873" y="692150"/>
                  </a:lnTo>
                  <a:lnTo>
                    <a:pt x="980592" y="675640"/>
                  </a:lnTo>
                  <a:lnTo>
                    <a:pt x="1000493" y="669290"/>
                  </a:lnTo>
                  <a:lnTo>
                    <a:pt x="1021067" y="668020"/>
                  </a:lnTo>
                  <a:lnTo>
                    <a:pt x="1041590" y="670560"/>
                  </a:lnTo>
                  <a:lnTo>
                    <a:pt x="1061300" y="676910"/>
                  </a:lnTo>
                  <a:lnTo>
                    <a:pt x="1091488" y="692150"/>
                  </a:lnTo>
                  <a:lnTo>
                    <a:pt x="1092250" y="692150"/>
                  </a:lnTo>
                  <a:lnTo>
                    <a:pt x="1104887" y="694690"/>
                  </a:lnTo>
                  <a:lnTo>
                    <a:pt x="1117460" y="693420"/>
                  </a:lnTo>
                  <a:lnTo>
                    <a:pt x="1128814" y="688340"/>
                  </a:lnTo>
                  <a:lnTo>
                    <a:pt x="1137767" y="678180"/>
                  </a:lnTo>
                  <a:lnTo>
                    <a:pt x="1144778" y="668020"/>
                  </a:lnTo>
                  <a:lnTo>
                    <a:pt x="1160576" y="645160"/>
                  </a:lnTo>
                  <a:lnTo>
                    <a:pt x="1189990" y="615950"/>
                  </a:lnTo>
                  <a:lnTo>
                    <a:pt x="1228852" y="601980"/>
                  </a:lnTo>
                  <a:lnTo>
                    <a:pt x="1262418" y="596900"/>
                  </a:lnTo>
                  <a:lnTo>
                    <a:pt x="1268907" y="596900"/>
                  </a:lnTo>
                  <a:lnTo>
                    <a:pt x="1275080" y="594360"/>
                  </a:lnTo>
                  <a:lnTo>
                    <a:pt x="1294180" y="561340"/>
                  </a:lnTo>
                  <a:lnTo>
                    <a:pt x="1294866" y="524510"/>
                  </a:lnTo>
                  <a:lnTo>
                    <a:pt x="1294942" y="520700"/>
                  </a:lnTo>
                  <a:lnTo>
                    <a:pt x="1304074" y="481330"/>
                  </a:lnTo>
                  <a:lnTo>
                    <a:pt x="1329321" y="448310"/>
                  </a:lnTo>
                  <a:lnTo>
                    <a:pt x="1355077" y="426720"/>
                  </a:lnTo>
                  <a:lnTo>
                    <a:pt x="1363472" y="416560"/>
                  </a:lnTo>
                  <a:lnTo>
                    <a:pt x="1367637" y="403860"/>
                  </a:lnTo>
                  <a:close/>
                </a:path>
                <a:path w="2033904" h="2061845">
                  <a:moveTo>
                    <a:pt x="1381163" y="767080"/>
                  </a:moveTo>
                  <a:lnTo>
                    <a:pt x="1331125" y="709930"/>
                  </a:lnTo>
                  <a:lnTo>
                    <a:pt x="1299070" y="668020"/>
                  </a:lnTo>
                  <a:lnTo>
                    <a:pt x="1289431" y="654050"/>
                  </a:lnTo>
                  <a:lnTo>
                    <a:pt x="1270431" y="657860"/>
                  </a:lnTo>
                  <a:lnTo>
                    <a:pt x="1229487" y="664210"/>
                  </a:lnTo>
                  <a:lnTo>
                    <a:pt x="1188681" y="712470"/>
                  </a:lnTo>
                  <a:lnTo>
                    <a:pt x="1177290" y="726440"/>
                  </a:lnTo>
                  <a:lnTo>
                    <a:pt x="1163574" y="737870"/>
                  </a:lnTo>
                  <a:lnTo>
                    <a:pt x="1147940" y="748030"/>
                  </a:lnTo>
                  <a:lnTo>
                    <a:pt x="1130782" y="753110"/>
                  </a:lnTo>
                  <a:lnTo>
                    <a:pt x="1150353" y="787400"/>
                  </a:lnTo>
                  <a:lnTo>
                    <a:pt x="1171740" y="820420"/>
                  </a:lnTo>
                  <a:lnTo>
                    <a:pt x="1194879" y="852170"/>
                  </a:lnTo>
                  <a:lnTo>
                    <a:pt x="1219733" y="882650"/>
                  </a:lnTo>
                  <a:lnTo>
                    <a:pt x="1240637" y="905510"/>
                  </a:lnTo>
                  <a:lnTo>
                    <a:pt x="1230045" y="815340"/>
                  </a:lnTo>
                  <a:lnTo>
                    <a:pt x="1231049" y="803910"/>
                  </a:lnTo>
                  <a:lnTo>
                    <a:pt x="1236395" y="793750"/>
                  </a:lnTo>
                  <a:lnTo>
                    <a:pt x="1245247" y="786130"/>
                  </a:lnTo>
                  <a:lnTo>
                    <a:pt x="1256741" y="782320"/>
                  </a:lnTo>
                  <a:lnTo>
                    <a:pt x="1381163" y="767080"/>
                  </a:lnTo>
                  <a:close/>
                </a:path>
                <a:path w="2033904" h="2061845">
                  <a:moveTo>
                    <a:pt x="1967522" y="556895"/>
                  </a:moveTo>
                  <a:lnTo>
                    <a:pt x="1872183" y="521716"/>
                  </a:lnTo>
                  <a:lnTo>
                    <a:pt x="1872183" y="579183"/>
                  </a:lnTo>
                  <a:lnTo>
                    <a:pt x="1807883" y="637184"/>
                  </a:lnTo>
                  <a:lnTo>
                    <a:pt x="1803006" y="642886"/>
                  </a:lnTo>
                  <a:lnTo>
                    <a:pt x="1799831" y="649554"/>
                  </a:lnTo>
                  <a:lnTo>
                    <a:pt x="1798459" y="656818"/>
                  </a:lnTo>
                  <a:lnTo>
                    <a:pt x="1799043" y="664298"/>
                  </a:lnTo>
                  <a:lnTo>
                    <a:pt x="1816950" y="748880"/>
                  </a:lnTo>
                  <a:lnTo>
                    <a:pt x="1741741" y="705802"/>
                  </a:lnTo>
                  <a:lnTo>
                    <a:pt x="1734794" y="702945"/>
                  </a:lnTo>
                  <a:lnTo>
                    <a:pt x="1727441" y="702005"/>
                  </a:lnTo>
                  <a:lnTo>
                    <a:pt x="1720100" y="702945"/>
                  </a:lnTo>
                  <a:lnTo>
                    <a:pt x="1713141" y="705802"/>
                  </a:lnTo>
                  <a:lnTo>
                    <a:pt x="1638109" y="748880"/>
                  </a:lnTo>
                  <a:lnTo>
                    <a:pt x="1655953" y="664298"/>
                  </a:lnTo>
                  <a:lnTo>
                    <a:pt x="1582826" y="579183"/>
                  </a:lnTo>
                  <a:lnTo>
                    <a:pt x="1668995" y="570026"/>
                  </a:lnTo>
                  <a:lnTo>
                    <a:pt x="1727504" y="474345"/>
                  </a:lnTo>
                  <a:lnTo>
                    <a:pt x="1762861" y="553262"/>
                  </a:lnTo>
                  <a:lnTo>
                    <a:pt x="1872183" y="579183"/>
                  </a:lnTo>
                  <a:lnTo>
                    <a:pt x="1872183" y="521716"/>
                  </a:lnTo>
                  <a:lnTo>
                    <a:pt x="1808429" y="514921"/>
                  </a:lnTo>
                  <a:lnTo>
                    <a:pt x="1790242" y="474345"/>
                  </a:lnTo>
                  <a:lnTo>
                    <a:pt x="1751355" y="387642"/>
                  </a:lnTo>
                  <a:lnTo>
                    <a:pt x="1747697" y="383336"/>
                  </a:lnTo>
                  <a:lnTo>
                    <a:pt x="1743049" y="380352"/>
                  </a:lnTo>
                  <a:lnTo>
                    <a:pt x="1732483" y="376186"/>
                  </a:lnTo>
                  <a:lnTo>
                    <a:pt x="1721497" y="376364"/>
                  </a:lnTo>
                  <a:lnTo>
                    <a:pt x="1646567" y="514921"/>
                  </a:lnTo>
                  <a:lnTo>
                    <a:pt x="1513078" y="529132"/>
                  </a:lnTo>
                  <a:lnTo>
                    <a:pt x="1502232" y="532549"/>
                  </a:lnTo>
                  <a:lnTo>
                    <a:pt x="1493837" y="539597"/>
                  </a:lnTo>
                  <a:lnTo>
                    <a:pt x="1488694" y="549262"/>
                  </a:lnTo>
                  <a:lnTo>
                    <a:pt x="1487728" y="559650"/>
                  </a:lnTo>
                  <a:lnTo>
                    <a:pt x="1487639" y="560552"/>
                  </a:lnTo>
                  <a:lnTo>
                    <a:pt x="1488351" y="567575"/>
                  </a:lnTo>
                  <a:lnTo>
                    <a:pt x="1491678" y="574065"/>
                  </a:lnTo>
                  <a:lnTo>
                    <a:pt x="1596517" y="668553"/>
                  </a:lnTo>
                  <a:lnTo>
                    <a:pt x="1568792" y="799579"/>
                  </a:lnTo>
                  <a:lnTo>
                    <a:pt x="1590954" y="833450"/>
                  </a:lnTo>
                  <a:lnTo>
                    <a:pt x="1597825" y="834923"/>
                  </a:lnTo>
                  <a:lnTo>
                    <a:pt x="1604441" y="833869"/>
                  </a:lnTo>
                  <a:lnTo>
                    <a:pt x="1604873" y="833869"/>
                  </a:lnTo>
                  <a:lnTo>
                    <a:pt x="1727441" y="763587"/>
                  </a:lnTo>
                  <a:lnTo>
                    <a:pt x="1843913" y="830300"/>
                  </a:lnTo>
                  <a:lnTo>
                    <a:pt x="1854682" y="833869"/>
                  </a:lnTo>
                  <a:lnTo>
                    <a:pt x="1887626" y="806437"/>
                  </a:lnTo>
                  <a:lnTo>
                    <a:pt x="1886204" y="799579"/>
                  </a:lnTo>
                  <a:lnTo>
                    <a:pt x="1878584" y="763587"/>
                  </a:lnTo>
                  <a:lnTo>
                    <a:pt x="1875472" y="748880"/>
                  </a:lnTo>
                  <a:lnTo>
                    <a:pt x="1858479" y="668553"/>
                  </a:lnTo>
                  <a:lnTo>
                    <a:pt x="1958073" y="578802"/>
                  </a:lnTo>
                  <a:lnTo>
                    <a:pt x="1963369" y="572414"/>
                  </a:lnTo>
                  <a:lnTo>
                    <a:pt x="1966556" y="564946"/>
                  </a:lnTo>
                  <a:lnTo>
                    <a:pt x="1967522" y="556895"/>
                  </a:lnTo>
                  <a:close/>
                </a:path>
                <a:path w="2033904" h="2061845">
                  <a:moveTo>
                    <a:pt x="2033828" y="2033739"/>
                  </a:moveTo>
                  <a:lnTo>
                    <a:pt x="2033778" y="2031199"/>
                  </a:lnTo>
                  <a:lnTo>
                    <a:pt x="2033562" y="2029929"/>
                  </a:lnTo>
                  <a:lnTo>
                    <a:pt x="2029891" y="2004529"/>
                  </a:lnTo>
                  <a:lnTo>
                    <a:pt x="1986241" y="1702269"/>
                  </a:lnTo>
                  <a:lnTo>
                    <a:pt x="1979828" y="1680679"/>
                  </a:lnTo>
                  <a:lnTo>
                    <a:pt x="1972157" y="1669643"/>
                  </a:lnTo>
                  <a:lnTo>
                    <a:pt x="1972157" y="2004529"/>
                  </a:lnTo>
                  <a:lnTo>
                    <a:pt x="1840966" y="2004529"/>
                  </a:lnTo>
                  <a:lnTo>
                    <a:pt x="1840966" y="1928329"/>
                  </a:lnTo>
                  <a:lnTo>
                    <a:pt x="1838718" y="1916899"/>
                  </a:lnTo>
                  <a:lnTo>
                    <a:pt x="1832597" y="1908009"/>
                  </a:lnTo>
                  <a:lnTo>
                    <a:pt x="1823504" y="1901659"/>
                  </a:lnTo>
                  <a:lnTo>
                    <a:pt x="1812366" y="1899119"/>
                  </a:lnTo>
                  <a:lnTo>
                    <a:pt x="1801215" y="1901659"/>
                  </a:lnTo>
                  <a:lnTo>
                    <a:pt x="1792109" y="1908009"/>
                  </a:lnTo>
                  <a:lnTo>
                    <a:pt x="1785962" y="1916899"/>
                  </a:lnTo>
                  <a:lnTo>
                    <a:pt x="1783715" y="1928329"/>
                  </a:lnTo>
                  <a:lnTo>
                    <a:pt x="1783715" y="2004529"/>
                  </a:lnTo>
                  <a:lnTo>
                    <a:pt x="1431213" y="2004529"/>
                  </a:lnTo>
                  <a:lnTo>
                    <a:pt x="1385481" y="1688299"/>
                  </a:lnTo>
                  <a:lnTo>
                    <a:pt x="1383728" y="1681949"/>
                  </a:lnTo>
                  <a:lnTo>
                    <a:pt x="1381163" y="1676869"/>
                  </a:lnTo>
                  <a:lnTo>
                    <a:pt x="1474381" y="1643849"/>
                  </a:lnTo>
                  <a:lnTo>
                    <a:pt x="1506651" y="1632419"/>
                  </a:lnTo>
                  <a:lnTo>
                    <a:pt x="1510233" y="1631149"/>
                  </a:lnTo>
                  <a:lnTo>
                    <a:pt x="1510233" y="1651469"/>
                  </a:lnTo>
                  <a:lnTo>
                    <a:pt x="1519161" y="1695919"/>
                  </a:lnTo>
                  <a:lnTo>
                    <a:pt x="1543519" y="1731479"/>
                  </a:lnTo>
                  <a:lnTo>
                    <a:pt x="1579651" y="1755609"/>
                  </a:lnTo>
                  <a:lnTo>
                    <a:pt x="1623923" y="1764499"/>
                  </a:lnTo>
                  <a:lnTo>
                    <a:pt x="1668183" y="1755609"/>
                  </a:lnTo>
                  <a:lnTo>
                    <a:pt x="1704340" y="1731479"/>
                  </a:lnTo>
                  <a:lnTo>
                    <a:pt x="1720875" y="1707349"/>
                  </a:lnTo>
                  <a:lnTo>
                    <a:pt x="1728711" y="1695919"/>
                  </a:lnTo>
                  <a:lnTo>
                    <a:pt x="1737652" y="1651469"/>
                  </a:lnTo>
                  <a:lnTo>
                    <a:pt x="1737652" y="1631149"/>
                  </a:lnTo>
                  <a:lnTo>
                    <a:pt x="1908200" y="1690839"/>
                  </a:lnTo>
                  <a:lnTo>
                    <a:pt x="1972157" y="2004529"/>
                  </a:lnTo>
                  <a:lnTo>
                    <a:pt x="1972157" y="1669643"/>
                  </a:lnTo>
                  <a:lnTo>
                    <a:pt x="1967484" y="1662899"/>
                  </a:lnTo>
                  <a:lnTo>
                    <a:pt x="1949729" y="1647659"/>
                  </a:lnTo>
                  <a:lnTo>
                    <a:pt x="1927085" y="1636229"/>
                  </a:lnTo>
                  <a:lnTo>
                    <a:pt x="1912378" y="1631149"/>
                  </a:lnTo>
                  <a:lnTo>
                    <a:pt x="1787436" y="1587969"/>
                  </a:lnTo>
                  <a:lnTo>
                    <a:pt x="1728647" y="1567649"/>
                  </a:lnTo>
                  <a:lnTo>
                    <a:pt x="1727822" y="1561299"/>
                  </a:lnTo>
                  <a:lnTo>
                    <a:pt x="1749882" y="1542249"/>
                  </a:lnTo>
                  <a:lnTo>
                    <a:pt x="1752942" y="1538439"/>
                  </a:lnTo>
                  <a:lnTo>
                    <a:pt x="1768259" y="1519389"/>
                  </a:lnTo>
                  <a:lnTo>
                    <a:pt x="1782597" y="1493989"/>
                  </a:lnTo>
                  <a:lnTo>
                    <a:pt x="1792554" y="1466049"/>
                  </a:lnTo>
                  <a:lnTo>
                    <a:pt x="1829028" y="1457159"/>
                  </a:lnTo>
                  <a:lnTo>
                    <a:pt x="1858010" y="1434299"/>
                  </a:lnTo>
                  <a:lnTo>
                    <a:pt x="1874304" y="1407629"/>
                  </a:lnTo>
                  <a:lnTo>
                    <a:pt x="1876628" y="1403819"/>
                  </a:lnTo>
                  <a:lnTo>
                    <a:pt x="1882000" y="1366989"/>
                  </a:lnTo>
                  <a:lnTo>
                    <a:pt x="1878596" y="1346669"/>
                  </a:lnTo>
                  <a:lnTo>
                    <a:pt x="1874520" y="1336509"/>
                  </a:lnTo>
                  <a:lnTo>
                    <a:pt x="1870938" y="1327619"/>
                  </a:lnTo>
                  <a:lnTo>
                    <a:pt x="1859356" y="1309839"/>
                  </a:lnTo>
                  <a:lnTo>
                    <a:pt x="1844230" y="1295869"/>
                  </a:lnTo>
                  <a:lnTo>
                    <a:pt x="1854746" y="1257769"/>
                  </a:lnTo>
                  <a:lnTo>
                    <a:pt x="1858251" y="1245069"/>
                  </a:lnTo>
                  <a:lnTo>
                    <a:pt x="1859165" y="1206969"/>
                  </a:lnTo>
                  <a:lnTo>
                    <a:pt x="1859292" y="1201889"/>
                  </a:lnTo>
                  <a:lnTo>
                    <a:pt x="1859407" y="1196809"/>
                  </a:lnTo>
                  <a:lnTo>
                    <a:pt x="1847875" y="1149819"/>
                  </a:lnTo>
                  <a:lnTo>
                    <a:pt x="1824863" y="1108532"/>
                  </a:lnTo>
                  <a:lnTo>
                    <a:pt x="1824863" y="1372069"/>
                  </a:lnTo>
                  <a:lnTo>
                    <a:pt x="1822919" y="1383499"/>
                  </a:lnTo>
                  <a:lnTo>
                    <a:pt x="1817522" y="1393659"/>
                  </a:lnTo>
                  <a:lnTo>
                    <a:pt x="1809203" y="1402549"/>
                  </a:lnTo>
                  <a:lnTo>
                    <a:pt x="1798447" y="1407629"/>
                  </a:lnTo>
                  <a:lnTo>
                    <a:pt x="1798396" y="1336509"/>
                  </a:lnTo>
                  <a:lnTo>
                    <a:pt x="1809076" y="1341589"/>
                  </a:lnTo>
                  <a:lnTo>
                    <a:pt x="1817395" y="1349209"/>
                  </a:lnTo>
                  <a:lnTo>
                    <a:pt x="1822831" y="1359369"/>
                  </a:lnTo>
                  <a:lnTo>
                    <a:pt x="1824863" y="1372069"/>
                  </a:lnTo>
                  <a:lnTo>
                    <a:pt x="1824863" y="1108532"/>
                  </a:lnTo>
                  <a:lnTo>
                    <a:pt x="1823808" y="1106639"/>
                  </a:lnTo>
                  <a:lnTo>
                    <a:pt x="1787372" y="1067269"/>
                  </a:lnTo>
                  <a:lnTo>
                    <a:pt x="1746516" y="1038059"/>
                  </a:lnTo>
                  <a:lnTo>
                    <a:pt x="1741093" y="1035608"/>
                  </a:lnTo>
                  <a:lnTo>
                    <a:pt x="1741093" y="1261579"/>
                  </a:lnTo>
                  <a:lnTo>
                    <a:pt x="1741093" y="1421599"/>
                  </a:lnTo>
                  <a:lnTo>
                    <a:pt x="1731822" y="1467319"/>
                  </a:lnTo>
                  <a:lnTo>
                    <a:pt x="1706689" y="1504149"/>
                  </a:lnTo>
                  <a:lnTo>
                    <a:pt x="1680349" y="1522120"/>
                  </a:lnTo>
                  <a:lnTo>
                    <a:pt x="1680349" y="1643849"/>
                  </a:lnTo>
                  <a:lnTo>
                    <a:pt x="1680349" y="1651469"/>
                  </a:lnTo>
                  <a:lnTo>
                    <a:pt x="1675917" y="1673059"/>
                  </a:lnTo>
                  <a:lnTo>
                    <a:pt x="1663814" y="1690839"/>
                  </a:lnTo>
                  <a:lnTo>
                    <a:pt x="1645881" y="1703539"/>
                  </a:lnTo>
                  <a:lnTo>
                    <a:pt x="1623923" y="1707349"/>
                  </a:lnTo>
                  <a:lnTo>
                    <a:pt x="1601952" y="1703539"/>
                  </a:lnTo>
                  <a:lnTo>
                    <a:pt x="1584020" y="1690839"/>
                  </a:lnTo>
                  <a:lnTo>
                    <a:pt x="1571917" y="1673059"/>
                  </a:lnTo>
                  <a:lnTo>
                    <a:pt x="1567484" y="1651469"/>
                  </a:lnTo>
                  <a:lnTo>
                    <a:pt x="1567484" y="1643849"/>
                  </a:lnTo>
                  <a:lnTo>
                    <a:pt x="1569046" y="1631149"/>
                  </a:lnTo>
                  <a:lnTo>
                    <a:pt x="1574368" y="1587969"/>
                  </a:lnTo>
                  <a:lnTo>
                    <a:pt x="1598955" y="1594319"/>
                  </a:lnTo>
                  <a:lnTo>
                    <a:pt x="1623923" y="1595589"/>
                  </a:lnTo>
                  <a:lnTo>
                    <a:pt x="1648879" y="1594319"/>
                  </a:lnTo>
                  <a:lnTo>
                    <a:pt x="1673466" y="1587969"/>
                  </a:lnTo>
                  <a:lnTo>
                    <a:pt x="1680349" y="1643849"/>
                  </a:lnTo>
                  <a:lnTo>
                    <a:pt x="1680349" y="1522120"/>
                  </a:lnTo>
                  <a:lnTo>
                    <a:pt x="1669453" y="1529549"/>
                  </a:lnTo>
                  <a:lnTo>
                    <a:pt x="1623860" y="1538439"/>
                  </a:lnTo>
                  <a:lnTo>
                    <a:pt x="1608366" y="1537169"/>
                  </a:lnTo>
                  <a:lnTo>
                    <a:pt x="1593189" y="1534629"/>
                  </a:lnTo>
                  <a:lnTo>
                    <a:pt x="1578546" y="1529549"/>
                  </a:lnTo>
                  <a:lnTo>
                    <a:pt x="1564652" y="1521929"/>
                  </a:lnTo>
                  <a:lnTo>
                    <a:pt x="1563992" y="1521929"/>
                  </a:lnTo>
                  <a:lnTo>
                    <a:pt x="1540078" y="1502879"/>
                  </a:lnTo>
                  <a:lnTo>
                    <a:pt x="1522069" y="1478749"/>
                  </a:lnTo>
                  <a:lnTo>
                    <a:pt x="1510703" y="1452079"/>
                  </a:lnTo>
                  <a:lnTo>
                    <a:pt x="1506740" y="1421599"/>
                  </a:lnTo>
                  <a:lnTo>
                    <a:pt x="1506740" y="1407629"/>
                  </a:lnTo>
                  <a:lnTo>
                    <a:pt x="1506740" y="1336509"/>
                  </a:lnTo>
                  <a:lnTo>
                    <a:pt x="1506740" y="1314919"/>
                  </a:lnTo>
                  <a:lnTo>
                    <a:pt x="1548206" y="1319999"/>
                  </a:lnTo>
                  <a:lnTo>
                    <a:pt x="1591271" y="1318729"/>
                  </a:lnTo>
                  <a:lnTo>
                    <a:pt x="1607502" y="1314919"/>
                  </a:lnTo>
                  <a:lnTo>
                    <a:pt x="1634553" y="1308569"/>
                  </a:lnTo>
                  <a:lnTo>
                    <a:pt x="1676692" y="1283169"/>
                  </a:lnTo>
                  <a:lnTo>
                    <a:pt x="1677885" y="1283169"/>
                  </a:lnTo>
                  <a:lnTo>
                    <a:pt x="1678978" y="1281899"/>
                  </a:lnTo>
                  <a:lnTo>
                    <a:pt x="1680019" y="1280629"/>
                  </a:lnTo>
                  <a:lnTo>
                    <a:pt x="1694408" y="1267929"/>
                  </a:lnTo>
                  <a:lnTo>
                    <a:pt x="1708873" y="1260309"/>
                  </a:lnTo>
                  <a:lnTo>
                    <a:pt x="1724177" y="1257769"/>
                  </a:lnTo>
                  <a:lnTo>
                    <a:pt x="1741093" y="1261579"/>
                  </a:lnTo>
                  <a:lnTo>
                    <a:pt x="1741093" y="1035608"/>
                  </a:lnTo>
                  <a:lnTo>
                    <a:pt x="1704543" y="1019009"/>
                  </a:lnTo>
                  <a:lnTo>
                    <a:pt x="1662188" y="1008849"/>
                  </a:lnTo>
                  <a:lnTo>
                    <a:pt x="1620240" y="1008849"/>
                  </a:lnTo>
                  <a:lnTo>
                    <a:pt x="1579448" y="1019009"/>
                  </a:lnTo>
                  <a:lnTo>
                    <a:pt x="1540586" y="1039329"/>
                  </a:lnTo>
                  <a:lnTo>
                    <a:pt x="1492262" y="1041869"/>
                  </a:lnTo>
                  <a:lnTo>
                    <a:pt x="1451686" y="1057109"/>
                  </a:lnTo>
                  <a:lnTo>
                    <a:pt x="1449387" y="1059103"/>
                  </a:lnTo>
                  <a:lnTo>
                    <a:pt x="1449387" y="1336509"/>
                  </a:lnTo>
                  <a:lnTo>
                    <a:pt x="1449387" y="1407629"/>
                  </a:lnTo>
                  <a:lnTo>
                    <a:pt x="1438656" y="1402549"/>
                  </a:lnTo>
                  <a:lnTo>
                    <a:pt x="1430324" y="1393659"/>
                  </a:lnTo>
                  <a:lnTo>
                    <a:pt x="1424914" y="1383499"/>
                  </a:lnTo>
                  <a:lnTo>
                    <a:pt x="1422971" y="1372069"/>
                  </a:lnTo>
                  <a:lnTo>
                    <a:pt x="1425003" y="1359369"/>
                  </a:lnTo>
                  <a:lnTo>
                    <a:pt x="1430426" y="1349209"/>
                  </a:lnTo>
                  <a:lnTo>
                    <a:pt x="1438732" y="1341589"/>
                  </a:lnTo>
                  <a:lnTo>
                    <a:pt x="1449387" y="1336509"/>
                  </a:lnTo>
                  <a:lnTo>
                    <a:pt x="1449387" y="1059103"/>
                  </a:lnTo>
                  <a:lnTo>
                    <a:pt x="1417916" y="1086319"/>
                  </a:lnTo>
                  <a:lnTo>
                    <a:pt x="1390015" y="1130769"/>
                  </a:lnTo>
                  <a:lnTo>
                    <a:pt x="1377162" y="1172679"/>
                  </a:lnTo>
                  <a:lnTo>
                    <a:pt x="1375740" y="1217129"/>
                  </a:lnTo>
                  <a:lnTo>
                    <a:pt x="1382966" y="1261579"/>
                  </a:lnTo>
                  <a:lnTo>
                    <a:pt x="1396072" y="1302219"/>
                  </a:lnTo>
                  <a:lnTo>
                    <a:pt x="1374063" y="1332699"/>
                  </a:lnTo>
                  <a:lnTo>
                    <a:pt x="1365783" y="1368259"/>
                  </a:lnTo>
                  <a:lnTo>
                    <a:pt x="1371396" y="1403819"/>
                  </a:lnTo>
                  <a:lnTo>
                    <a:pt x="1391043" y="1435569"/>
                  </a:lnTo>
                  <a:lnTo>
                    <a:pt x="1404683" y="1448269"/>
                  </a:lnTo>
                  <a:lnTo>
                    <a:pt x="1420241" y="1457159"/>
                  </a:lnTo>
                  <a:lnTo>
                    <a:pt x="1437284" y="1463509"/>
                  </a:lnTo>
                  <a:lnTo>
                    <a:pt x="1455331" y="1466049"/>
                  </a:lnTo>
                  <a:lnTo>
                    <a:pt x="1465300" y="1493989"/>
                  </a:lnTo>
                  <a:lnTo>
                    <a:pt x="1479626" y="1519389"/>
                  </a:lnTo>
                  <a:lnTo>
                    <a:pt x="1497977" y="1542249"/>
                  </a:lnTo>
                  <a:lnTo>
                    <a:pt x="1520012" y="1561299"/>
                  </a:lnTo>
                  <a:lnTo>
                    <a:pt x="1519186" y="1567649"/>
                  </a:lnTo>
                  <a:lnTo>
                    <a:pt x="1373314" y="1618856"/>
                  </a:lnTo>
                  <a:lnTo>
                    <a:pt x="1373314" y="2004529"/>
                  </a:lnTo>
                  <a:lnTo>
                    <a:pt x="1238021" y="2004529"/>
                  </a:lnTo>
                  <a:lnTo>
                    <a:pt x="1238021" y="1925789"/>
                  </a:lnTo>
                  <a:lnTo>
                    <a:pt x="1235773" y="1914359"/>
                  </a:lnTo>
                  <a:lnTo>
                    <a:pt x="1229626" y="1905469"/>
                  </a:lnTo>
                  <a:lnTo>
                    <a:pt x="1220520" y="1899119"/>
                  </a:lnTo>
                  <a:lnTo>
                    <a:pt x="1209370" y="1896579"/>
                  </a:lnTo>
                  <a:lnTo>
                    <a:pt x="1198219" y="1899119"/>
                  </a:lnTo>
                  <a:lnTo>
                    <a:pt x="1189101" y="1905469"/>
                  </a:lnTo>
                  <a:lnTo>
                    <a:pt x="1182966" y="1914359"/>
                  </a:lnTo>
                  <a:lnTo>
                    <a:pt x="1180719" y="1925789"/>
                  </a:lnTo>
                  <a:lnTo>
                    <a:pt x="1180719" y="2004529"/>
                  </a:lnTo>
                  <a:lnTo>
                    <a:pt x="1128814" y="2004529"/>
                  </a:lnTo>
                  <a:lnTo>
                    <a:pt x="1100556" y="1877529"/>
                  </a:lnTo>
                  <a:lnTo>
                    <a:pt x="1093774" y="1847049"/>
                  </a:lnTo>
                  <a:lnTo>
                    <a:pt x="1095032" y="1824189"/>
                  </a:lnTo>
                  <a:lnTo>
                    <a:pt x="1104595" y="1830539"/>
                  </a:lnTo>
                  <a:lnTo>
                    <a:pt x="1115390" y="1831809"/>
                  </a:lnTo>
                  <a:lnTo>
                    <a:pt x="1126121" y="1829269"/>
                  </a:lnTo>
                  <a:lnTo>
                    <a:pt x="1142136" y="1811489"/>
                  </a:lnTo>
                  <a:lnTo>
                    <a:pt x="1164386" y="1741639"/>
                  </a:lnTo>
                  <a:lnTo>
                    <a:pt x="1193533" y="1650199"/>
                  </a:lnTo>
                  <a:lnTo>
                    <a:pt x="1195565" y="1643849"/>
                  </a:lnTo>
                  <a:lnTo>
                    <a:pt x="1307439" y="1683219"/>
                  </a:lnTo>
                  <a:lnTo>
                    <a:pt x="1310716" y="1684489"/>
                  </a:lnTo>
                  <a:lnTo>
                    <a:pt x="1313878" y="1685759"/>
                  </a:lnTo>
                  <a:lnTo>
                    <a:pt x="1316875" y="1687029"/>
                  </a:lnTo>
                  <a:lnTo>
                    <a:pt x="1317752" y="1687029"/>
                  </a:lnTo>
                  <a:lnTo>
                    <a:pt x="1317917" y="1688299"/>
                  </a:lnTo>
                  <a:lnTo>
                    <a:pt x="1318514" y="1688299"/>
                  </a:lnTo>
                  <a:lnTo>
                    <a:pt x="1324356" y="1690839"/>
                  </a:lnTo>
                  <a:lnTo>
                    <a:pt x="1328394" y="1697189"/>
                  </a:lnTo>
                  <a:lnTo>
                    <a:pt x="1329702" y="1703539"/>
                  </a:lnTo>
                  <a:lnTo>
                    <a:pt x="1373314" y="2004529"/>
                  </a:lnTo>
                  <a:lnTo>
                    <a:pt x="1373314" y="1618856"/>
                  </a:lnTo>
                  <a:lnTo>
                    <a:pt x="1334668" y="1632419"/>
                  </a:lnTo>
                  <a:lnTo>
                    <a:pt x="1329156" y="1629879"/>
                  </a:lnTo>
                  <a:lnTo>
                    <a:pt x="1326324" y="1628609"/>
                  </a:lnTo>
                  <a:lnTo>
                    <a:pt x="1208379" y="1587969"/>
                  </a:lnTo>
                  <a:lnTo>
                    <a:pt x="1207833" y="1585429"/>
                  </a:lnTo>
                  <a:lnTo>
                    <a:pt x="1207071" y="1584159"/>
                  </a:lnTo>
                  <a:lnTo>
                    <a:pt x="1205979" y="1581619"/>
                  </a:lnTo>
                  <a:lnTo>
                    <a:pt x="1202270" y="1575269"/>
                  </a:lnTo>
                  <a:lnTo>
                    <a:pt x="1195832" y="1570189"/>
                  </a:lnTo>
                  <a:lnTo>
                    <a:pt x="1122591" y="1549869"/>
                  </a:lnTo>
                  <a:lnTo>
                    <a:pt x="1120343" y="1535899"/>
                  </a:lnTo>
                  <a:lnTo>
                    <a:pt x="1116266" y="1510499"/>
                  </a:lnTo>
                  <a:lnTo>
                    <a:pt x="1141018" y="1491449"/>
                  </a:lnTo>
                  <a:lnTo>
                    <a:pt x="1147521" y="1483829"/>
                  </a:lnTo>
                  <a:lnTo>
                    <a:pt x="1161605" y="1467319"/>
                  </a:lnTo>
                  <a:lnTo>
                    <a:pt x="1177582" y="1439379"/>
                  </a:lnTo>
                  <a:lnTo>
                    <a:pt x="1188516" y="1410169"/>
                  </a:lnTo>
                  <a:lnTo>
                    <a:pt x="1225600" y="1400009"/>
                  </a:lnTo>
                  <a:lnTo>
                    <a:pt x="1255153" y="1378419"/>
                  </a:lnTo>
                  <a:lnTo>
                    <a:pt x="1271943" y="1350479"/>
                  </a:lnTo>
                  <a:lnTo>
                    <a:pt x="1274229" y="1346669"/>
                  </a:lnTo>
                  <a:lnTo>
                    <a:pt x="1279880" y="1308569"/>
                  </a:lnTo>
                  <a:lnTo>
                    <a:pt x="1276477" y="1288249"/>
                  </a:lnTo>
                  <a:lnTo>
                    <a:pt x="1271574" y="1275549"/>
                  </a:lnTo>
                  <a:lnTo>
                    <a:pt x="1268628" y="1267929"/>
                  </a:lnTo>
                  <a:lnTo>
                    <a:pt x="1256728" y="1251419"/>
                  </a:lnTo>
                  <a:lnTo>
                    <a:pt x="1241132" y="1236179"/>
                  </a:lnTo>
                  <a:lnTo>
                    <a:pt x="1252029" y="1196809"/>
                  </a:lnTo>
                  <a:lnTo>
                    <a:pt x="1255547" y="1184109"/>
                  </a:lnTo>
                  <a:lnTo>
                    <a:pt x="1256804" y="1134579"/>
                  </a:lnTo>
                  <a:lnTo>
                    <a:pt x="1245069" y="1086319"/>
                  </a:lnTo>
                  <a:lnTo>
                    <a:pt x="1222451" y="1046543"/>
                  </a:lnTo>
                  <a:lnTo>
                    <a:pt x="1222451" y="1308569"/>
                  </a:lnTo>
                  <a:lnTo>
                    <a:pt x="1221206" y="1323809"/>
                  </a:lnTo>
                  <a:lnTo>
                    <a:pt x="1217282" y="1333969"/>
                  </a:lnTo>
                  <a:lnTo>
                    <a:pt x="1211275" y="1341589"/>
                  </a:lnTo>
                  <a:lnTo>
                    <a:pt x="1203540" y="1346669"/>
                  </a:lnTo>
                  <a:lnTo>
                    <a:pt x="1194409" y="1350479"/>
                  </a:lnTo>
                  <a:lnTo>
                    <a:pt x="1194409" y="1275549"/>
                  </a:lnTo>
                  <a:lnTo>
                    <a:pt x="1208189" y="1283169"/>
                  </a:lnTo>
                  <a:lnTo>
                    <a:pt x="1217815" y="1294599"/>
                  </a:lnTo>
                  <a:lnTo>
                    <a:pt x="1222451" y="1308569"/>
                  </a:lnTo>
                  <a:lnTo>
                    <a:pt x="1222451" y="1046543"/>
                  </a:lnTo>
                  <a:lnTo>
                    <a:pt x="1220520" y="1043139"/>
                  </a:lnTo>
                  <a:lnTo>
                    <a:pt x="1183335" y="1003769"/>
                  </a:lnTo>
                  <a:lnTo>
                    <a:pt x="1141679" y="973289"/>
                  </a:lnTo>
                  <a:lnTo>
                    <a:pt x="1137107" y="971130"/>
                  </a:lnTo>
                  <a:lnTo>
                    <a:pt x="1137107" y="1199349"/>
                  </a:lnTo>
                  <a:lnTo>
                    <a:pt x="1137107" y="1364449"/>
                  </a:lnTo>
                  <a:lnTo>
                    <a:pt x="1132636" y="1396199"/>
                  </a:lnTo>
                  <a:lnTo>
                    <a:pt x="1119822" y="1426679"/>
                  </a:lnTo>
                  <a:lnTo>
                    <a:pt x="1099604" y="1450809"/>
                  </a:lnTo>
                  <a:lnTo>
                    <a:pt x="1072934" y="1469859"/>
                  </a:lnTo>
                  <a:lnTo>
                    <a:pt x="1072172" y="1471129"/>
                  </a:lnTo>
                  <a:lnTo>
                    <a:pt x="1070698" y="1471129"/>
                  </a:lnTo>
                  <a:lnTo>
                    <a:pt x="1070152" y="1471345"/>
                  </a:lnTo>
                  <a:lnTo>
                    <a:pt x="1070152" y="2004529"/>
                  </a:lnTo>
                  <a:lnTo>
                    <a:pt x="963447" y="2004529"/>
                  </a:lnTo>
                  <a:lnTo>
                    <a:pt x="991616" y="1877529"/>
                  </a:lnTo>
                  <a:lnTo>
                    <a:pt x="1041933" y="1877529"/>
                  </a:lnTo>
                  <a:lnTo>
                    <a:pt x="1070152" y="2004529"/>
                  </a:lnTo>
                  <a:lnTo>
                    <a:pt x="1070152" y="1471345"/>
                  </a:lnTo>
                  <a:lnTo>
                    <a:pt x="1068781" y="1471866"/>
                  </a:lnTo>
                  <a:lnTo>
                    <a:pt x="1068781" y="1576539"/>
                  </a:lnTo>
                  <a:lnTo>
                    <a:pt x="1040676" y="1616392"/>
                  </a:lnTo>
                  <a:lnTo>
                    <a:pt x="1040676" y="1767039"/>
                  </a:lnTo>
                  <a:lnTo>
                    <a:pt x="1037907" y="1819109"/>
                  </a:lnTo>
                  <a:lnTo>
                    <a:pt x="1037844" y="1820379"/>
                  </a:lnTo>
                  <a:lnTo>
                    <a:pt x="995705" y="1820379"/>
                  </a:lnTo>
                  <a:lnTo>
                    <a:pt x="992873" y="1767039"/>
                  </a:lnTo>
                  <a:lnTo>
                    <a:pt x="1016825" y="1741639"/>
                  </a:lnTo>
                  <a:lnTo>
                    <a:pt x="1040676" y="1767039"/>
                  </a:lnTo>
                  <a:lnTo>
                    <a:pt x="1040676" y="1616392"/>
                  </a:lnTo>
                  <a:lnTo>
                    <a:pt x="1016825" y="1650199"/>
                  </a:lnTo>
                  <a:lnTo>
                    <a:pt x="1012342" y="1643849"/>
                  </a:lnTo>
                  <a:lnTo>
                    <a:pt x="1004290" y="1632419"/>
                  </a:lnTo>
                  <a:lnTo>
                    <a:pt x="964869" y="1576539"/>
                  </a:lnTo>
                  <a:lnTo>
                    <a:pt x="971372" y="1535899"/>
                  </a:lnTo>
                  <a:lnTo>
                    <a:pt x="982573" y="1538439"/>
                  </a:lnTo>
                  <a:lnTo>
                    <a:pt x="1005344" y="1540979"/>
                  </a:lnTo>
                  <a:lnTo>
                    <a:pt x="1028306" y="1540979"/>
                  </a:lnTo>
                  <a:lnTo>
                    <a:pt x="1051026" y="1538439"/>
                  </a:lnTo>
                  <a:lnTo>
                    <a:pt x="1062228" y="1535899"/>
                  </a:lnTo>
                  <a:lnTo>
                    <a:pt x="1068781" y="1576539"/>
                  </a:lnTo>
                  <a:lnTo>
                    <a:pt x="1068781" y="1471866"/>
                  </a:lnTo>
                  <a:lnTo>
                    <a:pt x="1044206" y="1481289"/>
                  </a:lnTo>
                  <a:lnTo>
                    <a:pt x="1016584" y="1483829"/>
                  </a:lnTo>
                  <a:lnTo>
                    <a:pt x="988987" y="1481289"/>
                  </a:lnTo>
                  <a:lnTo>
                    <a:pt x="962520" y="1471129"/>
                  </a:lnTo>
                  <a:lnTo>
                    <a:pt x="960666" y="1469859"/>
                  </a:lnTo>
                  <a:lnTo>
                    <a:pt x="939761" y="1454937"/>
                  </a:lnTo>
                  <a:lnTo>
                    <a:pt x="939761" y="1847049"/>
                  </a:lnTo>
                  <a:lnTo>
                    <a:pt x="904735" y="2004529"/>
                  </a:lnTo>
                  <a:lnTo>
                    <a:pt x="852830" y="2004529"/>
                  </a:lnTo>
                  <a:lnTo>
                    <a:pt x="852830" y="1925789"/>
                  </a:lnTo>
                  <a:lnTo>
                    <a:pt x="850582" y="1914359"/>
                  </a:lnTo>
                  <a:lnTo>
                    <a:pt x="844448" y="1905469"/>
                  </a:lnTo>
                  <a:lnTo>
                    <a:pt x="835355" y="1899119"/>
                  </a:lnTo>
                  <a:lnTo>
                    <a:pt x="824230" y="1896579"/>
                  </a:lnTo>
                  <a:lnTo>
                    <a:pt x="813079" y="1899119"/>
                  </a:lnTo>
                  <a:lnTo>
                    <a:pt x="803973" y="1905469"/>
                  </a:lnTo>
                  <a:lnTo>
                    <a:pt x="797826" y="1914359"/>
                  </a:lnTo>
                  <a:lnTo>
                    <a:pt x="795578" y="1925789"/>
                  </a:lnTo>
                  <a:lnTo>
                    <a:pt x="795578" y="2004529"/>
                  </a:lnTo>
                  <a:lnTo>
                    <a:pt x="660234" y="2004529"/>
                  </a:lnTo>
                  <a:lnTo>
                    <a:pt x="703897" y="1703539"/>
                  </a:lnTo>
                  <a:lnTo>
                    <a:pt x="705154" y="1697189"/>
                  </a:lnTo>
                  <a:lnTo>
                    <a:pt x="709193" y="1690839"/>
                  </a:lnTo>
                  <a:lnTo>
                    <a:pt x="714870" y="1688299"/>
                  </a:lnTo>
                  <a:lnTo>
                    <a:pt x="715022" y="1688299"/>
                  </a:lnTo>
                  <a:lnTo>
                    <a:pt x="716229" y="1687029"/>
                  </a:lnTo>
                  <a:lnTo>
                    <a:pt x="716940" y="1687029"/>
                  </a:lnTo>
                  <a:lnTo>
                    <a:pt x="720051" y="1685759"/>
                  </a:lnTo>
                  <a:lnTo>
                    <a:pt x="723049" y="1684489"/>
                  </a:lnTo>
                  <a:lnTo>
                    <a:pt x="726160" y="1683219"/>
                  </a:lnTo>
                  <a:lnTo>
                    <a:pt x="838034" y="1643849"/>
                  </a:lnTo>
                  <a:lnTo>
                    <a:pt x="891413" y="1811489"/>
                  </a:lnTo>
                  <a:lnTo>
                    <a:pt x="894575" y="1819109"/>
                  </a:lnTo>
                  <a:lnTo>
                    <a:pt x="899274" y="1824189"/>
                  </a:lnTo>
                  <a:lnTo>
                    <a:pt x="905268" y="1829269"/>
                  </a:lnTo>
                  <a:lnTo>
                    <a:pt x="912266" y="1831809"/>
                  </a:lnTo>
                  <a:lnTo>
                    <a:pt x="926122" y="1831809"/>
                  </a:lnTo>
                  <a:lnTo>
                    <a:pt x="933221" y="1829269"/>
                  </a:lnTo>
                  <a:lnTo>
                    <a:pt x="938568" y="1824189"/>
                  </a:lnTo>
                  <a:lnTo>
                    <a:pt x="939761" y="1847049"/>
                  </a:lnTo>
                  <a:lnTo>
                    <a:pt x="939761" y="1454937"/>
                  </a:lnTo>
                  <a:lnTo>
                    <a:pt x="933996" y="1450809"/>
                  </a:lnTo>
                  <a:lnTo>
                    <a:pt x="913777" y="1426679"/>
                  </a:lnTo>
                  <a:lnTo>
                    <a:pt x="900963" y="1396199"/>
                  </a:lnTo>
                  <a:lnTo>
                    <a:pt x="896493" y="1364449"/>
                  </a:lnTo>
                  <a:lnTo>
                    <a:pt x="896493" y="1350479"/>
                  </a:lnTo>
                  <a:lnTo>
                    <a:pt x="896493" y="1275549"/>
                  </a:lnTo>
                  <a:lnTo>
                    <a:pt x="896493" y="1253959"/>
                  </a:lnTo>
                  <a:lnTo>
                    <a:pt x="938872" y="1260309"/>
                  </a:lnTo>
                  <a:lnTo>
                    <a:pt x="982941" y="1259039"/>
                  </a:lnTo>
                  <a:lnTo>
                    <a:pt x="1002626" y="1253959"/>
                  </a:lnTo>
                  <a:lnTo>
                    <a:pt x="1027252" y="1247609"/>
                  </a:lnTo>
                  <a:lnTo>
                    <a:pt x="1070368" y="1223479"/>
                  </a:lnTo>
                  <a:lnTo>
                    <a:pt x="1071562" y="1222209"/>
                  </a:lnTo>
                  <a:lnTo>
                    <a:pt x="1072654" y="1220939"/>
                  </a:lnTo>
                  <a:lnTo>
                    <a:pt x="1073696" y="1219669"/>
                  </a:lnTo>
                  <a:lnTo>
                    <a:pt x="1088644" y="1206969"/>
                  </a:lnTo>
                  <a:lnTo>
                    <a:pt x="1103668" y="1198079"/>
                  </a:lnTo>
                  <a:lnTo>
                    <a:pt x="1119555" y="1196809"/>
                  </a:lnTo>
                  <a:lnTo>
                    <a:pt x="1137107" y="1199349"/>
                  </a:lnTo>
                  <a:lnTo>
                    <a:pt x="1137107" y="971130"/>
                  </a:lnTo>
                  <a:lnTo>
                    <a:pt x="1098880" y="952969"/>
                  </a:lnTo>
                  <a:lnTo>
                    <a:pt x="1055712" y="944079"/>
                  </a:lnTo>
                  <a:lnTo>
                    <a:pt x="1012964" y="944079"/>
                  </a:lnTo>
                  <a:lnTo>
                    <a:pt x="971423" y="954239"/>
                  </a:lnTo>
                  <a:lnTo>
                    <a:pt x="931849" y="974559"/>
                  </a:lnTo>
                  <a:lnTo>
                    <a:pt x="882573" y="977099"/>
                  </a:lnTo>
                  <a:lnTo>
                    <a:pt x="841222" y="992339"/>
                  </a:lnTo>
                  <a:lnTo>
                    <a:pt x="839127" y="994206"/>
                  </a:lnTo>
                  <a:lnTo>
                    <a:pt x="839127" y="1275549"/>
                  </a:lnTo>
                  <a:lnTo>
                    <a:pt x="839127" y="1350479"/>
                  </a:lnTo>
                  <a:lnTo>
                    <a:pt x="827646" y="1345399"/>
                  </a:lnTo>
                  <a:lnTo>
                    <a:pt x="818718" y="1336509"/>
                  </a:lnTo>
                  <a:lnTo>
                    <a:pt x="812927" y="1326349"/>
                  </a:lnTo>
                  <a:lnTo>
                    <a:pt x="810856" y="1313649"/>
                  </a:lnTo>
                  <a:lnTo>
                    <a:pt x="812952" y="1300949"/>
                  </a:lnTo>
                  <a:lnTo>
                    <a:pt x="818756" y="1289519"/>
                  </a:lnTo>
                  <a:lnTo>
                    <a:pt x="827671" y="1281899"/>
                  </a:lnTo>
                  <a:lnTo>
                    <a:pt x="839127" y="1275549"/>
                  </a:lnTo>
                  <a:lnTo>
                    <a:pt x="839127" y="994206"/>
                  </a:lnTo>
                  <a:lnTo>
                    <a:pt x="806831" y="1022819"/>
                  </a:lnTo>
                  <a:lnTo>
                    <a:pt x="778395" y="1067269"/>
                  </a:lnTo>
                  <a:lnTo>
                    <a:pt x="765314" y="1110449"/>
                  </a:lnTo>
                  <a:lnTo>
                    <a:pt x="763905" y="1156169"/>
                  </a:lnTo>
                  <a:lnTo>
                    <a:pt x="771309" y="1201889"/>
                  </a:lnTo>
                  <a:lnTo>
                    <a:pt x="784669" y="1242529"/>
                  </a:lnTo>
                  <a:lnTo>
                    <a:pt x="762203" y="1274279"/>
                  </a:lnTo>
                  <a:lnTo>
                    <a:pt x="753656" y="1309839"/>
                  </a:lnTo>
                  <a:lnTo>
                    <a:pt x="759206" y="1345399"/>
                  </a:lnTo>
                  <a:lnTo>
                    <a:pt x="779043" y="1378419"/>
                  </a:lnTo>
                  <a:lnTo>
                    <a:pt x="793026" y="1391119"/>
                  </a:lnTo>
                  <a:lnTo>
                    <a:pt x="809015" y="1400009"/>
                  </a:lnTo>
                  <a:lnTo>
                    <a:pt x="826528" y="1406359"/>
                  </a:lnTo>
                  <a:lnTo>
                    <a:pt x="845083" y="1410169"/>
                  </a:lnTo>
                  <a:lnTo>
                    <a:pt x="856018" y="1439379"/>
                  </a:lnTo>
                  <a:lnTo>
                    <a:pt x="871994" y="1467319"/>
                  </a:lnTo>
                  <a:lnTo>
                    <a:pt x="892581" y="1491449"/>
                  </a:lnTo>
                  <a:lnTo>
                    <a:pt x="917333" y="1510499"/>
                  </a:lnTo>
                  <a:lnTo>
                    <a:pt x="911009" y="1549869"/>
                  </a:lnTo>
                  <a:lnTo>
                    <a:pt x="837768" y="1570189"/>
                  </a:lnTo>
                  <a:lnTo>
                    <a:pt x="831380" y="1575269"/>
                  </a:lnTo>
                  <a:lnTo>
                    <a:pt x="826579" y="1584159"/>
                  </a:lnTo>
                  <a:lnTo>
                    <a:pt x="825766" y="1585429"/>
                  </a:lnTo>
                  <a:lnTo>
                    <a:pt x="825157" y="1587969"/>
                  </a:lnTo>
                  <a:lnTo>
                    <a:pt x="707275" y="1628609"/>
                  </a:lnTo>
                  <a:lnTo>
                    <a:pt x="701662" y="1631149"/>
                  </a:lnTo>
                  <a:lnTo>
                    <a:pt x="698931" y="1632419"/>
                  </a:lnTo>
                  <a:lnTo>
                    <a:pt x="695312" y="1631149"/>
                  </a:lnTo>
                  <a:lnTo>
                    <a:pt x="652373" y="1616087"/>
                  </a:lnTo>
                  <a:lnTo>
                    <a:pt x="652373" y="1676869"/>
                  </a:lnTo>
                  <a:lnTo>
                    <a:pt x="649871" y="1681949"/>
                  </a:lnTo>
                  <a:lnTo>
                    <a:pt x="648119" y="1688299"/>
                  </a:lnTo>
                  <a:lnTo>
                    <a:pt x="602386" y="2004529"/>
                  </a:lnTo>
                  <a:lnTo>
                    <a:pt x="249872" y="2004529"/>
                  </a:lnTo>
                  <a:lnTo>
                    <a:pt x="249872" y="1928329"/>
                  </a:lnTo>
                  <a:lnTo>
                    <a:pt x="247624" y="1916899"/>
                  </a:lnTo>
                  <a:lnTo>
                    <a:pt x="241490" y="1908009"/>
                  </a:lnTo>
                  <a:lnTo>
                    <a:pt x="232384" y="1901659"/>
                  </a:lnTo>
                  <a:lnTo>
                    <a:pt x="221234" y="1899119"/>
                  </a:lnTo>
                  <a:lnTo>
                    <a:pt x="210083" y="1901659"/>
                  </a:lnTo>
                  <a:lnTo>
                    <a:pt x="200977" y="1908009"/>
                  </a:lnTo>
                  <a:lnTo>
                    <a:pt x="194843" y="1916899"/>
                  </a:lnTo>
                  <a:lnTo>
                    <a:pt x="192595" y="1928329"/>
                  </a:lnTo>
                  <a:lnTo>
                    <a:pt x="192595" y="2004529"/>
                  </a:lnTo>
                  <a:lnTo>
                    <a:pt x="61429" y="2004529"/>
                  </a:lnTo>
                  <a:lnTo>
                    <a:pt x="104025" y="1709889"/>
                  </a:lnTo>
                  <a:lnTo>
                    <a:pt x="295910" y="1631149"/>
                  </a:lnTo>
                  <a:lnTo>
                    <a:pt x="295910" y="1651469"/>
                  </a:lnTo>
                  <a:lnTo>
                    <a:pt x="304850" y="1694649"/>
                  </a:lnTo>
                  <a:lnTo>
                    <a:pt x="329222" y="1731479"/>
                  </a:lnTo>
                  <a:lnTo>
                    <a:pt x="365366" y="1755609"/>
                  </a:lnTo>
                  <a:lnTo>
                    <a:pt x="409638" y="1764499"/>
                  </a:lnTo>
                  <a:lnTo>
                    <a:pt x="453898" y="1755609"/>
                  </a:lnTo>
                  <a:lnTo>
                    <a:pt x="490042" y="1731479"/>
                  </a:lnTo>
                  <a:lnTo>
                    <a:pt x="506006" y="1707349"/>
                  </a:lnTo>
                  <a:lnTo>
                    <a:pt x="514413" y="1694649"/>
                  </a:lnTo>
                  <a:lnTo>
                    <a:pt x="523354" y="1651469"/>
                  </a:lnTo>
                  <a:lnTo>
                    <a:pt x="523354" y="1631149"/>
                  </a:lnTo>
                  <a:lnTo>
                    <a:pt x="652373" y="1676869"/>
                  </a:lnTo>
                  <a:lnTo>
                    <a:pt x="652373" y="1616087"/>
                  </a:lnTo>
                  <a:lnTo>
                    <a:pt x="572287" y="1587969"/>
                  </a:lnTo>
                  <a:lnTo>
                    <a:pt x="514400" y="1567649"/>
                  </a:lnTo>
                  <a:lnTo>
                    <a:pt x="513575" y="1561299"/>
                  </a:lnTo>
                  <a:lnTo>
                    <a:pt x="553935" y="1519389"/>
                  </a:lnTo>
                  <a:lnTo>
                    <a:pt x="578205" y="1466049"/>
                  </a:lnTo>
                  <a:lnTo>
                    <a:pt x="614692" y="1457159"/>
                  </a:lnTo>
                  <a:lnTo>
                    <a:pt x="643686" y="1435569"/>
                  </a:lnTo>
                  <a:lnTo>
                    <a:pt x="660095" y="1407629"/>
                  </a:lnTo>
                  <a:lnTo>
                    <a:pt x="662330" y="1403819"/>
                  </a:lnTo>
                  <a:lnTo>
                    <a:pt x="667715" y="1366989"/>
                  </a:lnTo>
                  <a:lnTo>
                    <a:pt x="664324" y="1346669"/>
                  </a:lnTo>
                  <a:lnTo>
                    <a:pt x="660234" y="1336509"/>
                  </a:lnTo>
                  <a:lnTo>
                    <a:pt x="656666" y="1327619"/>
                  </a:lnTo>
                  <a:lnTo>
                    <a:pt x="645096" y="1309839"/>
                  </a:lnTo>
                  <a:lnTo>
                    <a:pt x="629945" y="1295869"/>
                  </a:lnTo>
                  <a:lnTo>
                    <a:pt x="640448" y="1257769"/>
                  </a:lnTo>
                  <a:lnTo>
                    <a:pt x="643953" y="1245069"/>
                  </a:lnTo>
                  <a:lnTo>
                    <a:pt x="644867" y="1206969"/>
                  </a:lnTo>
                  <a:lnTo>
                    <a:pt x="644982" y="1201889"/>
                  </a:lnTo>
                  <a:lnTo>
                    <a:pt x="645109" y="1196809"/>
                  </a:lnTo>
                  <a:lnTo>
                    <a:pt x="633564" y="1149819"/>
                  </a:lnTo>
                  <a:lnTo>
                    <a:pt x="610514" y="1108468"/>
                  </a:lnTo>
                  <a:lnTo>
                    <a:pt x="610514" y="1372069"/>
                  </a:lnTo>
                  <a:lnTo>
                    <a:pt x="608596" y="1383499"/>
                  </a:lnTo>
                  <a:lnTo>
                    <a:pt x="603199" y="1393659"/>
                  </a:lnTo>
                  <a:lnTo>
                    <a:pt x="594868" y="1402549"/>
                  </a:lnTo>
                  <a:lnTo>
                    <a:pt x="584098" y="1407629"/>
                  </a:lnTo>
                  <a:lnTo>
                    <a:pt x="584098" y="1336509"/>
                  </a:lnTo>
                  <a:lnTo>
                    <a:pt x="594766" y="1341589"/>
                  </a:lnTo>
                  <a:lnTo>
                    <a:pt x="603059" y="1349209"/>
                  </a:lnTo>
                  <a:lnTo>
                    <a:pt x="608482" y="1359369"/>
                  </a:lnTo>
                  <a:lnTo>
                    <a:pt x="610514" y="1372069"/>
                  </a:lnTo>
                  <a:lnTo>
                    <a:pt x="610514" y="1108468"/>
                  </a:lnTo>
                  <a:lnTo>
                    <a:pt x="609498" y="1106639"/>
                  </a:lnTo>
                  <a:lnTo>
                    <a:pt x="573074" y="1067269"/>
                  </a:lnTo>
                  <a:lnTo>
                    <a:pt x="532218" y="1038059"/>
                  </a:lnTo>
                  <a:lnTo>
                    <a:pt x="526821" y="1035621"/>
                  </a:lnTo>
                  <a:lnTo>
                    <a:pt x="526821" y="1261579"/>
                  </a:lnTo>
                  <a:lnTo>
                    <a:pt x="526821" y="1421599"/>
                  </a:lnTo>
                  <a:lnTo>
                    <a:pt x="522859" y="1452079"/>
                  </a:lnTo>
                  <a:lnTo>
                    <a:pt x="511479" y="1478749"/>
                  </a:lnTo>
                  <a:lnTo>
                    <a:pt x="493445" y="1502879"/>
                  </a:lnTo>
                  <a:lnTo>
                    <a:pt x="469303" y="1521929"/>
                  </a:lnTo>
                  <a:lnTo>
                    <a:pt x="468858" y="1521929"/>
                  </a:lnTo>
                  <a:lnTo>
                    <a:pt x="466039" y="1523479"/>
                  </a:lnTo>
                  <a:lnTo>
                    <a:pt x="466039" y="1643849"/>
                  </a:lnTo>
                  <a:lnTo>
                    <a:pt x="466039" y="1651469"/>
                  </a:lnTo>
                  <a:lnTo>
                    <a:pt x="461606" y="1673059"/>
                  </a:lnTo>
                  <a:lnTo>
                    <a:pt x="449516" y="1690839"/>
                  </a:lnTo>
                  <a:lnTo>
                    <a:pt x="431584" y="1703539"/>
                  </a:lnTo>
                  <a:lnTo>
                    <a:pt x="409625" y="1707349"/>
                  </a:lnTo>
                  <a:lnTo>
                    <a:pt x="387654" y="1703539"/>
                  </a:lnTo>
                  <a:lnTo>
                    <a:pt x="369722" y="1690839"/>
                  </a:lnTo>
                  <a:lnTo>
                    <a:pt x="357632" y="1673059"/>
                  </a:lnTo>
                  <a:lnTo>
                    <a:pt x="353199" y="1651469"/>
                  </a:lnTo>
                  <a:lnTo>
                    <a:pt x="353199" y="1643849"/>
                  </a:lnTo>
                  <a:lnTo>
                    <a:pt x="354761" y="1631149"/>
                  </a:lnTo>
                  <a:lnTo>
                    <a:pt x="360070" y="1587969"/>
                  </a:lnTo>
                  <a:lnTo>
                    <a:pt x="384644" y="1594319"/>
                  </a:lnTo>
                  <a:lnTo>
                    <a:pt x="409613" y="1595589"/>
                  </a:lnTo>
                  <a:lnTo>
                    <a:pt x="434594" y="1594319"/>
                  </a:lnTo>
                  <a:lnTo>
                    <a:pt x="459168" y="1587969"/>
                  </a:lnTo>
                  <a:lnTo>
                    <a:pt x="466039" y="1643849"/>
                  </a:lnTo>
                  <a:lnTo>
                    <a:pt x="466039" y="1523479"/>
                  </a:lnTo>
                  <a:lnTo>
                    <a:pt x="454977" y="1529549"/>
                  </a:lnTo>
                  <a:lnTo>
                    <a:pt x="440359" y="1534629"/>
                  </a:lnTo>
                  <a:lnTo>
                    <a:pt x="425196" y="1537169"/>
                  </a:lnTo>
                  <a:lnTo>
                    <a:pt x="409689" y="1538439"/>
                  </a:lnTo>
                  <a:lnTo>
                    <a:pt x="364083" y="1529549"/>
                  </a:lnTo>
                  <a:lnTo>
                    <a:pt x="326834" y="1504149"/>
                  </a:lnTo>
                  <a:lnTo>
                    <a:pt x="301701" y="1467319"/>
                  </a:lnTo>
                  <a:lnTo>
                    <a:pt x="292442" y="1421599"/>
                  </a:lnTo>
                  <a:lnTo>
                    <a:pt x="292430" y="1407629"/>
                  </a:lnTo>
                  <a:lnTo>
                    <a:pt x="292430" y="1336509"/>
                  </a:lnTo>
                  <a:lnTo>
                    <a:pt x="292430" y="1314919"/>
                  </a:lnTo>
                  <a:lnTo>
                    <a:pt x="333895" y="1319999"/>
                  </a:lnTo>
                  <a:lnTo>
                    <a:pt x="376974" y="1318729"/>
                  </a:lnTo>
                  <a:lnTo>
                    <a:pt x="393204" y="1314919"/>
                  </a:lnTo>
                  <a:lnTo>
                    <a:pt x="420268" y="1308569"/>
                  </a:lnTo>
                  <a:lnTo>
                    <a:pt x="462432" y="1283169"/>
                  </a:lnTo>
                  <a:lnTo>
                    <a:pt x="463613" y="1283169"/>
                  </a:lnTo>
                  <a:lnTo>
                    <a:pt x="464718" y="1281899"/>
                  </a:lnTo>
                  <a:lnTo>
                    <a:pt x="465747" y="1280629"/>
                  </a:lnTo>
                  <a:lnTo>
                    <a:pt x="480136" y="1267929"/>
                  </a:lnTo>
                  <a:lnTo>
                    <a:pt x="494601" y="1260309"/>
                  </a:lnTo>
                  <a:lnTo>
                    <a:pt x="509905" y="1257769"/>
                  </a:lnTo>
                  <a:lnTo>
                    <a:pt x="526821" y="1261579"/>
                  </a:lnTo>
                  <a:lnTo>
                    <a:pt x="526821" y="1035621"/>
                  </a:lnTo>
                  <a:lnTo>
                    <a:pt x="490232" y="1019009"/>
                  </a:lnTo>
                  <a:lnTo>
                    <a:pt x="447890" y="1008849"/>
                  </a:lnTo>
                  <a:lnTo>
                    <a:pt x="405942" y="1008849"/>
                  </a:lnTo>
                  <a:lnTo>
                    <a:pt x="365150" y="1019009"/>
                  </a:lnTo>
                  <a:lnTo>
                    <a:pt x="326275" y="1039329"/>
                  </a:lnTo>
                  <a:lnTo>
                    <a:pt x="277990" y="1041869"/>
                  </a:lnTo>
                  <a:lnTo>
                    <a:pt x="237451" y="1057109"/>
                  </a:lnTo>
                  <a:lnTo>
                    <a:pt x="235140" y="1059116"/>
                  </a:lnTo>
                  <a:lnTo>
                    <a:pt x="235140" y="1336509"/>
                  </a:lnTo>
                  <a:lnTo>
                    <a:pt x="235140" y="1407629"/>
                  </a:lnTo>
                  <a:lnTo>
                    <a:pt x="224383" y="1402549"/>
                  </a:lnTo>
                  <a:lnTo>
                    <a:pt x="216027" y="1393659"/>
                  </a:lnTo>
                  <a:lnTo>
                    <a:pt x="210616" y="1383499"/>
                  </a:lnTo>
                  <a:lnTo>
                    <a:pt x="208686" y="1372069"/>
                  </a:lnTo>
                  <a:lnTo>
                    <a:pt x="210718" y="1359369"/>
                  </a:lnTo>
                  <a:lnTo>
                    <a:pt x="216154" y="1349209"/>
                  </a:lnTo>
                  <a:lnTo>
                    <a:pt x="224459" y="1341589"/>
                  </a:lnTo>
                  <a:lnTo>
                    <a:pt x="235140" y="1336509"/>
                  </a:lnTo>
                  <a:lnTo>
                    <a:pt x="235140" y="1059116"/>
                  </a:lnTo>
                  <a:lnTo>
                    <a:pt x="203682" y="1086319"/>
                  </a:lnTo>
                  <a:lnTo>
                    <a:pt x="175704" y="1130769"/>
                  </a:lnTo>
                  <a:lnTo>
                    <a:pt x="162864" y="1172679"/>
                  </a:lnTo>
                  <a:lnTo>
                    <a:pt x="161455" y="1217129"/>
                  </a:lnTo>
                  <a:lnTo>
                    <a:pt x="168681" y="1261579"/>
                  </a:lnTo>
                  <a:lnTo>
                    <a:pt x="181762" y="1302219"/>
                  </a:lnTo>
                  <a:lnTo>
                    <a:pt x="159753" y="1332699"/>
                  </a:lnTo>
                  <a:lnTo>
                    <a:pt x="151472" y="1368259"/>
                  </a:lnTo>
                  <a:lnTo>
                    <a:pt x="157073" y="1403819"/>
                  </a:lnTo>
                  <a:lnTo>
                    <a:pt x="176720" y="1435569"/>
                  </a:lnTo>
                  <a:lnTo>
                    <a:pt x="190373" y="1448269"/>
                  </a:lnTo>
                  <a:lnTo>
                    <a:pt x="205943" y="1457159"/>
                  </a:lnTo>
                  <a:lnTo>
                    <a:pt x="222986" y="1463509"/>
                  </a:lnTo>
                  <a:lnTo>
                    <a:pt x="241046" y="1466049"/>
                  </a:lnTo>
                  <a:lnTo>
                    <a:pt x="251002" y="1493989"/>
                  </a:lnTo>
                  <a:lnTo>
                    <a:pt x="265328" y="1519389"/>
                  </a:lnTo>
                  <a:lnTo>
                    <a:pt x="283679" y="1542249"/>
                  </a:lnTo>
                  <a:lnTo>
                    <a:pt x="305689" y="1561299"/>
                  </a:lnTo>
                  <a:lnTo>
                    <a:pt x="304876" y="1567649"/>
                  </a:lnTo>
                  <a:lnTo>
                    <a:pt x="106438" y="1636229"/>
                  </a:lnTo>
                  <a:lnTo>
                    <a:pt x="66027" y="1662899"/>
                  </a:lnTo>
                  <a:lnTo>
                    <a:pt x="47294" y="1702269"/>
                  </a:lnTo>
                  <a:lnTo>
                    <a:pt x="0" y="2029929"/>
                  </a:lnTo>
                  <a:lnTo>
                    <a:pt x="635" y="2041359"/>
                  </a:lnTo>
                  <a:lnTo>
                    <a:pt x="5410" y="2050249"/>
                  </a:lnTo>
                  <a:lnTo>
                    <a:pt x="13550" y="2057869"/>
                  </a:lnTo>
                  <a:lnTo>
                    <a:pt x="24257" y="2061679"/>
                  </a:lnTo>
                  <a:lnTo>
                    <a:pt x="2005228" y="2061679"/>
                  </a:lnTo>
                  <a:lnTo>
                    <a:pt x="2016353" y="2060409"/>
                  </a:lnTo>
                  <a:lnTo>
                    <a:pt x="2025446" y="2054059"/>
                  </a:lnTo>
                  <a:lnTo>
                    <a:pt x="2031580" y="2045169"/>
                  </a:lnTo>
                  <a:lnTo>
                    <a:pt x="2033828" y="2033739"/>
                  </a:lnTo>
                  <a:close/>
                </a:path>
              </a:pathLst>
            </a:custGeom>
            <a:solidFill>
              <a:srgbClr val="1F428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705167" y="547750"/>
            <a:ext cx="3557904" cy="12649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90"/>
              </a:spcBef>
            </a:pPr>
            <a:r>
              <a:rPr sz="3500" dirty="0">
                <a:solidFill>
                  <a:srgbClr val="1F8DCC"/>
                </a:solidFill>
                <a:latin typeface="Calibri"/>
                <a:cs typeface="Calibri"/>
              </a:rPr>
              <a:t>4.</a:t>
            </a:r>
            <a:r>
              <a:rPr sz="3500" spc="-50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sz="3500" spc="-70" dirty="0">
                <a:solidFill>
                  <a:srgbClr val="1F8DCC"/>
                </a:solidFill>
                <a:latin typeface="Calibri"/>
                <a:cs typeface="Calibri"/>
              </a:rPr>
              <a:t>FACULTY</a:t>
            </a:r>
            <a:r>
              <a:rPr sz="3500" spc="-50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1F8DCC"/>
                </a:solidFill>
                <a:latin typeface="Calibri"/>
                <a:cs typeface="Calibri"/>
              </a:rPr>
              <a:t>&amp;</a:t>
            </a:r>
            <a:r>
              <a:rPr sz="3500" spc="5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sz="3500" spc="-55" dirty="0">
                <a:solidFill>
                  <a:srgbClr val="1F8DCC"/>
                </a:solidFill>
                <a:latin typeface="Calibri"/>
                <a:cs typeface="Calibri"/>
              </a:rPr>
              <a:t>STAFF </a:t>
            </a:r>
            <a:r>
              <a:rPr sz="3500" spc="-10" dirty="0">
                <a:solidFill>
                  <a:srgbClr val="1F8DCC"/>
                </a:solidFill>
                <a:latin typeface="Calibri"/>
                <a:cs typeface="Calibri"/>
              </a:rPr>
              <a:t>SUPPORT</a:t>
            </a:r>
            <a:endParaRPr sz="35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3734" y="4792734"/>
            <a:ext cx="4488815" cy="10947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17400"/>
              </a:lnSpc>
              <a:spcBef>
                <a:spcPts val="60"/>
              </a:spcBef>
            </a:pPr>
            <a:r>
              <a:rPr sz="2000" spc="45" dirty="0">
                <a:solidFill>
                  <a:srgbClr val="001C44"/>
                </a:solidFill>
                <a:latin typeface="Tahoma"/>
                <a:cs typeface="Tahoma"/>
              </a:rPr>
              <a:t>Faculty</a:t>
            </a:r>
            <a:r>
              <a:rPr sz="2000" spc="-5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001C44"/>
                </a:solidFill>
                <a:latin typeface="Tahoma"/>
                <a:cs typeface="Tahoma"/>
              </a:rPr>
              <a:t>recruitment,</a:t>
            </a:r>
            <a:r>
              <a:rPr sz="2000" spc="-5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001C44"/>
                </a:solidFill>
                <a:latin typeface="Tahoma"/>
                <a:cs typeface="Tahoma"/>
              </a:rPr>
              <a:t>training,</a:t>
            </a:r>
            <a:r>
              <a:rPr sz="2000" spc="-4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001C44"/>
                </a:solidFill>
                <a:latin typeface="Tahoma"/>
                <a:cs typeface="Tahoma"/>
              </a:rPr>
              <a:t>and </a:t>
            </a:r>
            <a:r>
              <a:rPr sz="2000" spc="80" dirty="0">
                <a:solidFill>
                  <a:srgbClr val="001C44"/>
                </a:solidFill>
                <a:latin typeface="Tahoma"/>
                <a:cs typeface="Tahoma"/>
              </a:rPr>
              <a:t>retention</a:t>
            </a:r>
            <a:r>
              <a:rPr sz="2000" spc="-14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80" dirty="0">
                <a:solidFill>
                  <a:srgbClr val="001C44"/>
                </a:solidFill>
                <a:latin typeface="Tahoma"/>
                <a:cs typeface="Tahoma"/>
              </a:rPr>
              <a:t>present</a:t>
            </a:r>
            <a:r>
              <a:rPr sz="2000" spc="-6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70" dirty="0">
                <a:solidFill>
                  <a:srgbClr val="001C44"/>
                </a:solidFill>
                <a:latin typeface="Tahoma"/>
                <a:cs typeface="Tahoma"/>
              </a:rPr>
              <a:t>ongoing</a:t>
            </a:r>
            <a:r>
              <a:rPr sz="2000" spc="-8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001C44"/>
                </a:solidFill>
                <a:latin typeface="Tahoma"/>
                <a:cs typeface="Tahoma"/>
              </a:rPr>
              <a:t>challenges </a:t>
            </a:r>
            <a:r>
              <a:rPr sz="2000" spc="100" dirty="0">
                <a:solidFill>
                  <a:srgbClr val="001C44"/>
                </a:solidFill>
                <a:latin typeface="Tahoma"/>
                <a:cs typeface="Tahoma"/>
              </a:rPr>
              <a:t>for</a:t>
            </a:r>
            <a:r>
              <a:rPr sz="2000" spc="-10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80" dirty="0">
                <a:solidFill>
                  <a:srgbClr val="001C44"/>
                </a:solidFill>
                <a:latin typeface="Tahoma"/>
                <a:cs typeface="Tahoma"/>
              </a:rPr>
              <a:t>HEP</a:t>
            </a:r>
            <a:r>
              <a:rPr sz="2000" spc="-12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001C44"/>
                </a:solidFill>
                <a:latin typeface="Tahoma"/>
                <a:cs typeface="Tahoma"/>
              </a:rPr>
              <a:t>programs.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53276" y="629538"/>
            <a:ext cx="4177665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00" dirty="0">
                <a:solidFill>
                  <a:srgbClr val="FFFFFF"/>
                </a:solidFill>
                <a:latin typeface="Calibri"/>
                <a:cs typeface="Calibri"/>
              </a:rPr>
              <a:t>3.</a:t>
            </a:r>
            <a:r>
              <a:rPr sz="35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FFFFFF"/>
                </a:solidFill>
                <a:latin typeface="Calibri"/>
                <a:cs typeface="Calibri"/>
              </a:rPr>
              <a:t>DOC</a:t>
            </a:r>
            <a:r>
              <a:rPr sz="35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500" spc="-20" dirty="0">
                <a:solidFill>
                  <a:srgbClr val="FFFFFF"/>
                </a:solidFill>
                <a:latin typeface="Calibri"/>
                <a:cs typeface="Calibri"/>
              </a:rPr>
              <a:t>RELATIONSHIPS</a:t>
            </a:r>
            <a:endParaRPr sz="35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05905" y="2402903"/>
            <a:ext cx="2526665" cy="180022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16599"/>
              </a:lnSpc>
              <a:spcBef>
                <a:spcPts val="75"/>
              </a:spcBef>
            </a:pP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Partnership</a:t>
            </a:r>
            <a:r>
              <a:rPr sz="20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quality </a:t>
            </a:r>
            <a:r>
              <a:rPr sz="2000" spc="65" dirty="0">
                <a:solidFill>
                  <a:srgbClr val="FFFFFF"/>
                </a:solidFill>
                <a:latin typeface="Tahoma"/>
                <a:cs typeface="Tahoma"/>
              </a:rPr>
              <a:t>with</a:t>
            </a:r>
            <a:r>
              <a:rPr sz="20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20" dirty="0">
                <a:solidFill>
                  <a:srgbClr val="FFFFFF"/>
                </a:solidFill>
                <a:latin typeface="Tahoma"/>
                <a:cs typeface="Tahoma"/>
              </a:rPr>
              <a:t>DOC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directly </a:t>
            </a:r>
            <a:r>
              <a:rPr sz="2000" spc="85" dirty="0">
                <a:solidFill>
                  <a:srgbClr val="FFFFFF"/>
                </a:solidFill>
                <a:latin typeface="Tahoma"/>
                <a:cs typeface="Tahoma"/>
              </a:rPr>
              <a:t>impacts</a:t>
            </a:r>
            <a:r>
              <a:rPr sz="20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Tahoma"/>
                <a:cs typeface="Tahoma"/>
              </a:rPr>
              <a:t>program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access,</a:t>
            </a:r>
            <a:r>
              <a:rPr sz="2000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operations, </a:t>
            </a:r>
            <a:r>
              <a:rPr sz="2000" spc="120" dirty="0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student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success.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05905" y="4790813"/>
            <a:ext cx="4484370" cy="732155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HEP</a:t>
            </a:r>
            <a:r>
              <a:rPr sz="1950" b="1" i="1" spc="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Systems</a:t>
            </a:r>
            <a:r>
              <a:rPr sz="1950" b="1" i="1" spc="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with</a:t>
            </a:r>
            <a:r>
              <a:rPr sz="1950" b="1" i="1" spc="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Formalized</a:t>
            </a:r>
            <a:r>
              <a:rPr sz="1950" b="1" i="1" spc="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spc="-25" dirty="0">
                <a:solidFill>
                  <a:srgbClr val="FFFFFF"/>
                </a:solidFill>
                <a:latin typeface="Segoe UI"/>
                <a:cs typeface="Segoe UI"/>
              </a:rPr>
              <a:t>DOC</a:t>
            </a:r>
            <a:endParaRPr sz="1950" dirty="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Partnerships</a:t>
            </a:r>
            <a:r>
              <a:rPr sz="1950" b="1" i="1" spc="6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are</a:t>
            </a:r>
            <a:r>
              <a:rPr sz="1950" b="1" i="1" spc="6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More</a:t>
            </a:r>
            <a:r>
              <a:rPr sz="1950" b="1" i="1" spc="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spc="-10" dirty="0">
                <a:solidFill>
                  <a:srgbClr val="FFFFFF"/>
                </a:solidFill>
                <a:latin typeface="Segoe UI"/>
                <a:cs typeface="Segoe UI"/>
              </a:rPr>
              <a:t>Comprehensive</a:t>
            </a:r>
            <a:endParaRPr sz="195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6096000" y="0"/>
              <a:ext cx="6096000" cy="6858000"/>
            </a:xfrm>
            <a:custGeom>
              <a:avLst/>
              <a:gdLst/>
              <a:ahLst/>
              <a:cxnLst/>
              <a:rect l="l" t="t" r="r" b="b"/>
              <a:pathLst>
                <a:path w="6096000" h="6858000">
                  <a:moveTo>
                    <a:pt x="0" y="6858000"/>
                  </a:moveTo>
                  <a:lnTo>
                    <a:pt x="6096000" y="6858000"/>
                  </a:lnTo>
                  <a:lnTo>
                    <a:pt x="6096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01C4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67425" y="0"/>
              <a:ext cx="628650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6096000" cy="6858000"/>
            </a:xfrm>
            <a:custGeom>
              <a:avLst/>
              <a:gdLst/>
              <a:ahLst/>
              <a:cxnLst/>
              <a:rect l="l" t="t" r="r" b="b"/>
              <a:pathLst>
                <a:path w="6096000" h="6858000">
                  <a:moveTo>
                    <a:pt x="6096000" y="6858000"/>
                  </a:moveTo>
                  <a:lnTo>
                    <a:pt x="6096000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6096000" y="6858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2002554" y="2366654"/>
              <a:ext cx="2033905" cy="2032000"/>
            </a:xfrm>
            <a:custGeom>
              <a:avLst/>
              <a:gdLst/>
              <a:ahLst/>
              <a:cxnLst/>
              <a:rect l="l" t="t" r="r" b="b"/>
              <a:pathLst>
                <a:path w="2033904" h="2032000">
                  <a:moveTo>
                    <a:pt x="317098" y="800100"/>
                  </a:moveTo>
                  <a:lnTo>
                    <a:pt x="261470" y="800100"/>
                  </a:lnTo>
                  <a:lnTo>
                    <a:pt x="261470" y="901700"/>
                  </a:lnTo>
                  <a:lnTo>
                    <a:pt x="217310" y="914400"/>
                  </a:lnTo>
                  <a:lnTo>
                    <a:pt x="185419" y="952500"/>
                  </a:lnTo>
                  <a:lnTo>
                    <a:pt x="168733" y="990600"/>
                  </a:lnTo>
                  <a:lnTo>
                    <a:pt x="170189" y="1041400"/>
                  </a:lnTo>
                  <a:lnTo>
                    <a:pt x="182541" y="1079500"/>
                  </a:lnTo>
                  <a:lnTo>
                    <a:pt x="202802" y="1104900"/>
                  </a:lnTo>
                  <a:lnTo>
                    <a:pt x="229576" y="1117600"/>
                  </a:lnTo>
                  <a:lnTo>
                    <a:pt x="261470" y="1130300"/>
                  </a:lnTo>
                  <a:lnTo>
                    <a:pt x="261470" y="1231900"/>
                  </a:lnTo>
                  <a:lnTo>
                    <a:pt x="218320" y="1244600"/>
                  </a:lnTo>
                  <a:lnTo>
                    <a:pt x="180124" y="1270000"/>
                  </a:lnTo>
                  <a:lnTo>
                    <a:pt x="147863" y="1295400"/>
                  </a:lnTo>
                  <a:lnTo>
                    <a:pt x="122521" y="1333500"/>
                  </a:lnTo>
                  <a:lnTo>
                    <a:pt x="105079" y="1371600"/>
                  </a:lnTo>
                  <a:lnTo>
                    <a:pt x="96519" y="1409700"/>
                  </a:lnTo>
                  <a:lnTo>
                    <a:pt x="97825" y="1447800"/>
                  </a:lnTo>
                  <a:lnTo>
                    <a:pt x="100764" y="1473200"/>
                  </a:lnTo>
                  <a:lnTo>
                    <a:pt x="104978" y="1485900"/>
                  </a:lnTo>
                  <a:lnTo>
                    <a:pt x="110443" y="1498600"/>
                  </a:lnTo>
                  <a:lnTo>
                    <a:pt x="117135" y="1511300"/>
                  </a:lnTo>
                  <a:lnTo>
                    <a:pt x="83032" y="1549400"/>
                  </a:lnTo>
                  <a:lnTo>
                    <a:pt x="54281" y="1574800"/>
                  </a:lnTo>
                  <a:lnTo>
                    <a:pt x="31241" y="1612900"/>
                  </a:lnTo>
                  <a:lnTo>
                    <a:pt x="14274" y="1663700"/>
                  </a:lnTo>
                  <a:lnTo>
                    <a:pt x="3740" y="1701800"/>
                  </a:lnTo>
                  <a:lnTo>
                    <a:pt x="0" y="1752600"/>
                  </a:lnTo>
                  <a:lnTo>
                    <a:pt x="0" y="2006600"/>
                  </a:lnTo>
                  <a:lnTo>
                    <a:pt x="2185" y="2019300"/>
                  </a:lnTo>
                  <a:lnTo>
                    <a:pt x="8146" y="2032000"/>
                  </a:lnTo>
                  <a:lnTo>
                    <a:pt x="570414" y="2032000"/>
                  </a:lnTo>
                  <a:lnTo>
                    <a:pt x="576368" y="2019300"/>
                  </a:lnTo>
                  <a:lnTo>
                    <a:pt x="578549" y="2006600"/>
                  </a:lnTo>
                  <a:lnTo>
                    <a:pt x="578549" y="1981200"/>
                  </a:lnTo>
                  <a:lnTo>
                    <a:pt x="55626" y="1981200"/>
                  </a:lnTo>
                  <a:lnTo>
                    <a:pt x="55647" y="1752600"/>
                  </a:lnTo>
                  <a:lnTo>
                    <a:pt x="62207" y="1689100"/>
                  </a:lnTo>
                  <a:lnTo>
                    <a:pt x="80663" y="1638300"/>
                  </a:lnTo>
                  <a:lnTo>
                    <a:pt x="110052" y="1600200"/>
                  </a:lnTo>
                  <a:lnTo>
                    <a:pt x="149413" y="1562100"/>
                  </a:lnTo>
                  <a:lnTo>
                    <a:pt x="245812" y="1562100"/>
                  </a:lnTo>
                  <a:lnTo>
                    <a:pt x="207953" y="1536700"/>
                  </a:lnTo>
                  <a:lnTo>
                    <a:pt x="178092" y="1511300"/>
                  </a:lnTo>
                  <a:lnTo>
                    <a:pt x="158502" y="1473200"/>
                  </a:lnTo>
                  <a:lnTo>
                    <a:pt x="151457" y="1422400"/>
                  </a:lnTo>
                  <a:lnTo>
                    <a:pt x="158504" y="1384300"/>
                  </a:lnTo>
                  <a:lnTo>
                    <a:pt x="178073" y="1346200"/>
                  </a:lnTo>
                  <a:lnTo>
                    <a:pt x="207902" y="1308100"/>
                  </a:lnTo>
                  <a:lnTo>
                    <a:pt x="245726" y="1295400"/>
                  </a:lnTo>
                  <a:lnTo>
                    <a:pt x="289284" y="1282700"/>
                  </a:lnTo>
                  <a:lnTo>
                    <a:pt x="414715" y="1282700"/>
                  </a:lnTo>
                  <a:lnTo>
                    <a:pt x="377588" y="1257300"/>
                  </a:lnTo>
                  <a:lnTo>
                    <a:pt x="363103" y="1244600"/>
                  </a:lnTo>
                  <a:lnTo>
                    <a:pt x="348141" y="1244600"/>
                  </a:lnTo>
                  <a:lnTo>
                    <a:pt x="332780" y="1231900"/>
                  </a:lnTo>
                  <a:lnTo>
                    <a:pt x="317098" y="1231900"/>
                  </a:lnTo>
                  <a:lnTo>
                    <a:pt x="317098" y="1130300"/>
                  </a:lnTo>
                  <a:lnTo>
                    <a:pt x="348949" y="1117600"/>
                  </a:lnTo>
                  <a:lnTo>
                    <a:pt x="375695" y="1104900"/>
                  </a:lnTo>
                  <a:lnTo>
                    <a:pt x="395955" y="1079500"/>
                  </a:lnTo>
                  <a:lnTo>
                    <a:pt x="263352" y="1079500"/>
                  </a:lnTo>
                  <a:lnTo>
                    <a:pt x="242172" y="1066800"/>
                  </a:lnTo>
                  <a:lnTo>
                    <a:pt x="227883" y="1041400"/>
                  </a:lnTo>
                  <a:lnTo>
                    <a:pt x="222621" y="1016000"/>
                  </a:lnTo>
                  <a:lnTo>
                    <a:pt x="227859" y="990600"/>
                  </a:lnTo>
                  <a:lnTo>
                    <a:pt x="242144" y="965200"/>
                  </a:lnTo>
                  <a:lnTo>
                    <a:pt x="263334" y="952500"/>
                  </a:lnTo>
                  <a:lnTo>
                    <a:pt x="395950" y="952500"/>
                  </a:lnTo>
                  <a:lnTo>
                    <a:pt x="375690" y="927100"/>
                  </a:lnTo>
                  <a:lnTo>
                    <a:pt x="348946" y="914400"/>
                  </a:lnTo>
                  <a:lnTo>
                    <a:pt x="317098" y="901700"/>
                  </a:lnTo>
                  <a:lnTo>
                    <a:pt x="317098" y="800100"/>
                  </a:lnTo>
                  <a:close/>
                </a:path>
                <a:path w="2033904" h="2032000">
                  <a:moveTo>
                    <a:pt x="1683063" y="1041400"/>
                  </a:moveTo>
                  <a:lnTo>
                    <a:pt x="1625446" y="1041400"/>
                  </a:lnTo>
                  <a:lnTo>
                    <a:pt x="1637846" y="1079500"/>
                  </a:lnTo>
                  <a:lnTo>
                    <a:pt x="1658123" y="1104900"/>
                  </a:lnTo>
                  <a:lnTo>
                    <a:pt x="1684899" y="1117600"/>
                  </a:lnTo>
                  <a:lnTo>
                    <a:pt x="1716796" y="1130300"/>
                  </a:lnTo>
                  <a:lnTo>
                    <a:pt x="1716796" y="1231900"/>
                  </a:lnTo>
                  <a:lnTo>
                    <a:pt x="1673647" y="1244600"/>
                  </a:lnTo>
                  <a:lnTo>
                    <a:pt x="1635440" y="1270000"/>
                  </a:lnTo>
                  <a:lnTo>
                    <a:pt x="1603160" y="1295400"/>
                  </a:lnTo>
                  <a:lnTo>
                    <a:pt x="1577791" y="1333500"/>
                  </a:lnTo>
                  <a:lnTo>
                    <a:pt x="1560317" y="1371600"/>
                  </a:lnTo>
                  <a:lnTo>
                    <a:pt x="1551722" y="1409700"/>
                  </a:lnTo>
                  <a:lnTo>
                    <a:pt x="1552991" y="1447800"/>
                  </a:lnTo>
                  <a:lnTo>
                    <a:pt x="1555944" y="1473200"/>
                  </a:lnTo>
                  <a:lnTo>
                    <a:pt x="1560171" y="1485900"/>
                  </a:lnTo>
                  <a:lnTo>
                    <a:pt x="1565651" y="1498600"/>
                  </a:lnTo>
                  <a:lnTo>
                    <a:pt x="1572366" y="1511300"/>
                  </a:lnTo>
                  <a:lnTo>
                    <a:pt x="1538269" y="1549400"/>
                  </a:lnTo>
                  <a:lnTo>
                    <a:pt x="1509521" y="1574800"/>
                  </a:lnTo>
                  <a:lnTo>
                    <a:pt x="1486482" y="1612900"/>
                  </a:lnTo>
                  <a:lnTo>
                    <a:pt x="1469512" y="1663700"/>
                  </a:lnTo>
                  <a:lnTo>
                    <a:pt x="1458971" y="1701800"/>
                  </a:lnTo>
                  <a:lnTo>
                    <a:pt x="1455218" y="1752600"/>
                  </a:lnTo>
                  <a:lnTo>
                    <a:pt x="1455218" y="2006600"/>
                  </a:lnTo>
                  <a:lnTo>
                    <a:pt x="1457399" y="2019300"/>
                  </a:lnTo>
                  <a:lnTo>
                    <a:pt x="1463353" y="2032000"/>
                  </a:lnTo>
                  <a:lnTo>
                    <a:pt x="2025742" y="2032000"/>
                  </a:lnTo>
                  <a:lnTo>
                    <a:pt x="2031708" y="2019300"/>
                  </a:lnTo>
                  <a:lnTo>
                    <a:pt x="2033896" y="2006600"/>
                  </a:lnTo>
                  <a:lnTo>
                    <a:pt x="2033896" y="1981200"/>
                  </a:lnTo>
                  <a:lnTo>
                    <a:pt x="1510846" y="1981200"/>
                  </a:lnTo>
                  <a:lnTo>
                    <a:pt x="1510846" y="1752600"/>
                  </a:lnTo>
                  <a:lnTo>
                    <a:pt x="1517425" y="1689100"/>
                  </a:lnTo>
                  <a:lnTo>
                    <a:pt x="1535893" y="1638300"/>
                  </a:lnTo>
                  <a:lnTo>
                    <a:pt x="1565299" y="1600200"/>
                  </a:lnTo>
                  <a:lnTo>
                    <a:pt x="1604691" y="1562100"/>
                  </a:lnTo>
                  <a:lnTo>
                    <a:pt x="1700919" y="1562100"/>
                  </a:lnTo>
                  <a:lnTo>
                    <a:pt x="1663076" y="1536700"/>
                  </a:lnTo>
                  <a:lnTo>
                    <a:pt x="1633241" y="1511300"/>
                  </a:lnTo>
                  <a:lnTo>
                    <a:pt x="1613679" y="1473200"/>
                  </a:lnTo>
                  <a:lnTo>
                    <a:pt x="1606655" y="1422400"/>
                  </a:lnTo>
                  <a:lnTo>
                    <a:pt x="1613711" y="1384300"/>
                  </a:lnTo>
                  <a:lnTo>
                    <a:pt x="1633301" y="1346200"/>
                  </a:lnTo>
                  <a:lnTo>
                    <a:pt x="1663160" y="1308100"/>
                  </a:lnTo>
                  <a:lnTo>
                    <a:pt x="1701019" y="1295400"/>
                  </a:lnTo>
                  <a:lnTo>
                    <a:pt x="1744610" y="1282700"/>
                  </a:lnTo>
                  <a:lnTo>
                    <a:pt x="1870052" y="1282700"/>
                  </a:lnTo>
                  <a:lnTo>
                    <a:pt x="1832935" y="1257300"/>
                  </a:lnTo>
                  <a:lnTo>
                    <a:pt x="1818427" y="1244600"/>
                  </a:lnTo>
                  <a:lnTo>
                    <a:pt x="1803456" y="1244600"/>
                  </a:lnTo>
                  <a:lnTo>
                    <a:pt x="1788097" y="1231900"/>
                  </a:lnTo>
                  <a:lnTo>
                    <a:pt x="1772424" y="1231900"/>
                  </a:lnTo>
                  <a:lnTo>
                    <a:pt x="1772424" y="1130300"/>
                  </a:lnTo>
                  <a:lnTo>
                    <a:pt x="1816592" y="1117600"/>
                  </a:lnTo>
                  <a:lnTo>
                    <a:pt x="1848488" y="1079500"/>
                  </a:lnTo>
                  <a:lnTo>
                    <a:pt x="1718479" y="1079500"/>
                  </a:lnTo>
                  <a:lnTo>
                    <a:pt x="1697323" y="1066800"/>
                  </a:lnTo>
                  <a:lnTo>
                    <a:pt x="1683063" y="1041400"/>
                  </a:lnTo>
                  <a:close/>
                </a:path>
                <a:path w="2033904" h="2032000">
                  <a:moveTo>
                    <a:pt x="414715" y="1282700"/>
                  </a:moveTo>
                  <a:lnTo>
                    <a:pt x="289284" y="1282700"/>
                  </a:lnTo>
                  <a:lnTo>
                    <a:pt x="332870" y="1295400"/>
                  </a:lnTo>
                  <a:lnTo>
                    <a:pt x="370730" y="1308100"/>
                  </a:lnTo>
                  <a:lnTo>
                    <a:pt x="400591" y="1346200"/>
                  </a:lnTo>
                  <a:lnTo>
                    <a:pt x="420181" y="1384300"/>
                  </a:lnTo>
                  <a:lnTo>
                    <a:pt x="427229" y="1422400"/>
                  </a:lnTo>
                  <a:lnTo>
                    <a:pt x="420217" y="1473200"/>
                  </a:lnTo>
                  <a:lnTo>
                    <a:pt x="400657" y="1511300"/>
                  </a:lnTo>
                  <a:lnTo>
                    <a:pt x="370820" y="1536700"/>
                  </a:lnTo>
                  <a:lnTo>
                    <a:pt x="332976" y="1562100"/>
                  </a:lnTo>
                  <a:lnTo>
                    <a:pt x="429192" y="1562100"/>
                  </a:lnTo>
                  <a:lnTo>
                    <a:pt x="468554" y="1600200"/>
                  </a:lnTo>
                  <a:lnTo>
                    <a:pt x="497946" y="1638300"/>
                  </a:lnTo>
                  <a:lnTo>
                    <a:pt x="516403" y="1689100"/>
                  </a:lnTo>
                  <a:lnTo>
                    <a:pt x="522964" y="1752600"/>
                  </a:lnTo>
                  <a:lnTo>
                    <a:pt x="522964" y="1981200"/>
                  </a:lnTo>
                  <a:lnTo>
                    <a:pt x="578549" y="1981200"/>
                  </a:lnTo>
                  <a:lnTo>
                    <a:pt x="578549" y="1752600"/>
                  </a:lnTo>
                  <a:lnTo>
                    <a:pt x="574818" y="1701800"/>
                  </a:lnTo>
                  <a:lnTo>
                    <a:pt x="564291" y="1663700"/>
                  </a:lnTo>
                  <a:lnTo>
                    <a:pt x="547329" y="1612900"/>
                  </a:lnTo>
                  <a:lnTo>
                    <a:pt x="524293" y="1574800"/>
                  </a:lnTo>
                  <a:lnTo>
                    <a:pt x="495542" y="1549400"/>
                  </a:lnTo>
                  <a:lnTo>
                    <a:pt x="461439" y="1511300"/>
                  </a:lnTo>
                  <a:lnTo>
                    <a:pt x="477126" y="1473200"/>
                  </a:lnTo>
                  <a:lnTo>
                    <a:pt x="482752" y="1435100"/>
                  </a:lnTo>
                  <a:lnTo>
                    <a:pt x="478820" y="1384300"/>
                  </a:lnTo>
                  <a:lnTo>
                    <a:pt x="465835" y="1346200"/>
                  </a:lnTo>
                  <a:lnTo>
                    <a:pt x="444299" y="1308100"/>
                  </a:lnTo>
                  <a:lnTo>
                    <a:pt x="414715" y="1282700"/>
                  </a:lnTo>
                  <a:close/>
                </a:path>
                <a:path w="2033904" h="2032000">
                  <a:moveTo>
                    <a:pt x="1870052" y="1282700"/>
                  </a:moveTo>
                  <a:lnTo>
                    <a:pt x="1744610" y="1282700"/>
                  </a:lnTo>
                  <a:lnTo>
                    <a:pt x="1788170" y="1295400"/>
                  </a:lnTo>
                  <a:lnTo>
                    <a:pt x="1826000" y="1308100"/>
                  </a:lnTo>
                  <a:lnTo>
                    <a:pt x="1855835" y="1346200"/>
                  </a:lnTo>
                  <a:lnTo>
                    <a:pt x="1875410" y="1384300"/>
                  </a:lnTo>
                  <a:lnTo>
                    <a:pt x="1882459" y="1422400"/>
                  </a:lnTo>
                  <a:lnTo>
                    <a:pt x="1875399" y="1473200"/>
                  </a:lnTo>
                  <a:lnTo>
                    <a:pt x="1855798" y="1511300"/>
                  </a:lnTo>
                  <a:lnTo>
                    <a:pt x="1825931" y="1536700"/>
                  </a:lnTo>
                  <a:lnTo>
                    <a:pt x="1788075" y="1562100"/>
                  </a:lnTo>
                  <a:lnTo>
                    <a:pt x="1884476" y="1562100"/>
                  </a:lnTo>
                  <a:lnTo>
                    <a:pt x="1923846" y="1600200"/>
                  </a:lnTo>
                  <a:lnTo>
                    <a:pt x="1953248" y="1638300"/>
                  </a:lnTo>
                  <a:lnTo>
                    <a:pt x="1971712" y="1689100"/>
                  </a:lnTo>
                  <a:lnTo>
                    <a:pt x="1978268" y="1752600"/>
                  </a:lnTo>
                  <a:lnTo>
                    <a:pt x="1978268" y="1981200"/>
                  </a:lnTo>
                  <a:lnTo>
                    <a:pt x="2033896" y="1981200"/>
                  </a:lnTo>
                  <a:lnTo>
                    <a:pt x="2033896" y="1752600"/>
                  </a:lnTo>
                  <a:lnTo>
                    <a:pt x="2030143" y="1701800"/>
                  </a:lnTo>
                  <a:lnTo>
                    <a:pt x="2019602" y="1663700"/>
                  </a:lnTo>
                  <a:lnTo>
                    <a:pt x="2002632" y="1612900"/>
                  </a:lnTo>
                  <a:lnTo>
                    <a:pt x="1979593" y="1574800"/>
                  </a:lnTo>
                  <a:lnTo>
                    <a:pt x="1950846" y="1549400"/>
                  </a:lnTo>
                  <a:lnTo>
                    <a:pt x="1916749" y="1511300"/>
                  </a:lnTo>
                  <a:lnTo>
                    <a:pt x="1932435" y="1473200"/>
                  </a:lnTo>
                  <a:lnTo>
                    <a:pt x="1938062" y="1435100"/>
                  </a:lnTo>
                  <a:lnTo>
                    <a:pt x="1934135" y="1384300"/>
                  </a:lnTo>
                  <a:lnTo>
                    <a:pt x="1921155" y="1346200"/>
                  </a:lnTo>
                  <a:lnTo>
                    <a:pt x="1899626" y="1308100"/>
                  </a:lnTo>
                  <a:lnTo>
                    <a:pt x="1870052" y="1282700"/>
                  </a:lnTo>
                  <a:close/>
                </a:path>
                <a:path w="2033904" h="2032000">
                  <a:moveTo>
                    <a:pt x="769372" y="1790700"/>
                  </a:moveTo>
                  <a:lnTo>
                    <a:pt x="681896" y="1790700"/>
                  </a:lnTo>
                  <a:lnTo>
                    <a:pt x="742885" y="1841500"/>
                  </a:lnTo>
                  <a:lnTo>
                    <a:pt x="752098" y="1854200"/>
                  </a:lnTo>
                  <a:lnTo>
                    <a:pt x="773033" y="1854200"/>
                  </a:lnTo>
                  <a:lnTo>
                    <a:pt x="782217" y="1841500"/>
                  </a:lnTo>
                  <a:lnTo>
                    <a:pt x="788299" y="1841500"/>
                  </a:lnTo>
                  <a:lnTo>
                    <a:pt x="790305" y="1828800"/>
                  </a:lnTo>
                  <a:lnTo>
                    <a:pt x="788241" y="1816100"/>
                  </a:lnTo>
                  <a:lnTo>
                    <a:pt x="782111" y="1803400"/>
                  </a:lnTo>
                  <a:lnTo>
                    <a:pt x="769372" y="1790700"/>
                  </a:lnTo>
                  <a:close/>
                </a:path>
                <a:path w="2033904" h="2032000">
                  <a:moveTo>
                    <a:pt x="1351288" y="1790700"/>
                  </a:moveTo>
                  <a:lnTo>
                    <a:pt x="1264449" y="1790700"/>
                  </a:lnTo>
                  <a:lnTo>
                    <a:pt x="1251656" y="1803400"/>
                  </a:lnTo>
                  <a:lnTo>
                    <a:pt x="1251391" y="1803400"/>
                  </a:lnTo>
                  <a:lnTo>
                    <a:pt x="1245251" y="1816100"/>
                  </a:lnTo>
                  <a:lnTo>
                    <a:pt x="1243303" y="1828800"/>
                  </a:lnTo>
                  <a:lnTo>
                    <a:pt x="1245425" y="1841500"/>
                  </a:lnTo>
                  <a:lnTo>
                    <a:pt x="1251603" y="1841500"/>
                  </a:lnTo>
                  <a:lnTo>
                    <a:pt x="1260877" y="1854200"/>
                  </a:lnTo>
                  <a:lnTo>
                    <a:pt x="1281812" y="1854200"/>
                  </a:lnTo>
                  <a:lnTo>
                    <a:pt x="1290936" y="1841500"/>
                  </a:lnTo>
                  <a:lnTo>
                    <a:pt x="1351288" y="1790700"/>
                  </a:lnTo>
                  <a:close/>
                </a:path>
                <a:path w="2033904" h="2032000">
                  <a:moveTo>
                    <a:pt x="773076" y="1676400"/>
                  </a:moveTo>
                  <a:lnTo>
                    <a:pt x="752141" y="1676400"/>
                  </a:lnTo>
                  <a:lnTo>
                    <a:pt x="742778" y="1689100"/>
                  </a:lnTo>
                  <a:lnTo>
                    <a:pt x="681896" y="1752600"/>
                  </a:lnTo>
                  <a:lnTo>
                    <a:pt x="675526" y="1752600"/>
                  </a:lnTo>
                  <a:lnTo>
                    <a:pt x="675101" y="1765300"/>
                  </a:lnTo>
                  <a:lnTo>
                    <a:pt x="674730" y="1765300"/>
                  </a:lnTo>
                  <a:lnTo>
                    <a:pt x="675101" y="1778000"/>
                  </a:lnTo>
                  <a:lnTo>
                    <a:pt x="680728" y="1778000"/>
                  </a:lnTo>
                  <a:lnTo>
                    <a:pt x="681259" y="1790700"/>
                  </a:lnTo>
                  <a:lnTo>
                    <a:pt x="920783" y="1790700"/>
                  </a:lnTo>
                  <a:lnTo>
                    <a:pt x="954203" y="1765300"/>
                  </a:lnTo>
                  <a:lnTo>
                    <a:pt x="969244" y="1739900"/>
                  </a:lnTo>
                  <a:lnTo>
                    <a:pt x="769372" y="1739900"/>
                  </a:lnTo>
                  <a:lnTo>
                    <a:pt x="782111" y="1727200"/>
                  </a:lnTo>
                  <a:lnTo>
                    <a:pt x="787873" y="1714500"/>
                  </a:lnTo>
                  <a:lnTo>
                    <a:pt x="789794" y="1701800"/>
                  </a:lnTo>
                  <a:lnTo>
                    <a:pt x="787873" y="1701800"/>
                  </a:lnTo>
                  <a:lnTo>
                    <a:pt x="782111" y="1689100"/>
                  </a:lnTo>
                  <a:lnTo>
                    <a:pt x="773076" y="1676400"/>
                  </a:lnTo>
                  <a:close/>
                </a:path>
                <a:path w="2033904" h="2032000">
                  <a:moveTo>
                    <a:pt x="1096039" y="1485900"/>
                  </a:moveTo>
                  <a:lnTo>
                    <a:pt x="1056700" y="1485900"/>
                  </a:lnTo>
                  <a:lnTo>
                    <a:pt x="1050849" y="1498600"/>
                  </a:lnTo>
                  <a:lnTo>
                    <a:pt x="1048785" y="1511300"/>
                  </a:lnTo>
                  <a:lnTo>
                    <a:pt x="1048785" y="1689100"/>
                  </a:lnTo>
                  <a:lnTo>
                    <a:pt x="1057070" y="1727200"/>
                  </a:lnTo>
                  <a:lnTo>
                    <a:pt x="1079598" y="1765300"/>
                  </a:lnTo>
                  <a:lnTo>
                    <a:pt x="1112993" y="1790700"/>
                  </a:lnTo>
                  <a:lnTo>
                    <a:pt x="1352561" y="1790700"/>
                  </a:lnTo>
                  <a:lnTo>
                    <a:pt x="1353198" y="1778000"/>
                  </a:lnTo>
                  <a:lnTo>
                    <a:pt x="1358772" y="1778000"/>
                  </a:lnTo>
                  <a:lnTo>
                    <a:pt x="1358931" y="1765300"/>
                  </a:lnTo>
                  <a:lnTo>
                    <a:pt x="1358772" y="1765300"/>
                  </a:lnTo>
                  <a:lnTo>
                    <a:pt x="1358559" y="1752600"/>
                  </a:lnTo>
                  <a:lnTo>
                    <a:pt x="1351978" y="1752600"/>
                  </a:lnTo>
                  <a:lnTo>
                    <a:pt x="1351288" y="1739900"/>
                  </a:lnTo>
                  <a:lnTo>
                    <a:pt x="1134628" y="1739900"/>
                  </a:lnTo>
                  <a:lnTo>
                    <a:pt x="1118917" y="1727200"/>
                  </a:lnTo>
                  <a:lnTo>
                    <a:pt x="1108320" y="1701800"/>
                  </a:lnTo>
                  <a:lnTo>
                    <a:pt x="1104412" y="1689100"/>
                  </a:lnTo>
                  <a:lnTo>
                    <a:pt x="1104412" y="1511300"/>
                  </a:lnTo>
                  <a:lnTo>
                    <a:pt x="1102107" y="1498600"/>
                  </a:lnTo>
                  <a:lnTo>
                    <a:pt x="1096039" y="1485900"/>
                  </a:lnTo>
                  <a:close/>
                </a:path>
                <a:path w="2033904" h="2032000">
                  <a:moveTo>
                    <a:pt x="976689" y="1485900"/>
                  </a:moveTo>
                  <a:lnTo>
                    <a:pt x="937350" y="1485900"/>
                  </a:lnTo>
                  <a:lnTo>
                    <a:pt x="931502" y="1498600"/>
                  </a:lnTo>
                  <a:lnTo>
                    <a:pt x="929461" y="1511300"/>
                  </a:lnTo>
                  <a:lnTo>
                    <a:pt x="929461" y="1689100"/>
                  </a:lnTo>
                  <a:lnTo>
                    <a:pt x="925514" y="1701800"/>
                  </a:lnTo>
                  <a:lnTo>
                    <a:pt x="914884" y="1727200"/>
                  </a:lnTo>
                  <a:lnTo>
                    <a:pt x="899148" y="1739900"/>
                  </a:lnTo>
                  <a:lnTo>
                    <a:pt x="969244" y="1739900"/>
                  </a:lnTo>
                  <a:lnTo>
                    <a:pt x="976764" y="1727200"/>
                  </a:lnTo>
                  <a:lnTo>
                    <a:pt x="985089" y="1689100"/>
                  </a:lnTo>
                  <a:lnTo>
                    <a:pt x="985089" y="1511300"/>
                  </a:lnTo>
                  <a:lnTo>
                    <a:pt x="982760" y="1498600"/>
                  </a:lnTo>
                  <a:lnTo>
                    <a:pt x="976689" y="1485900"/>
                  </a:lnTo>
                  <a:close/>
                </a:path>
                <a:path w="2033904" h="2032000">
                  <a:moveTo>
                    <a:pt x="1290936" y="1689100"/>
                  </a:moveTo>
                  <a:lnTo>
                    <a:pt x="1245230" y="1689100"/>
                  </a:lnTo>
                  <a:lnTo>
                    <a:pt x="1243303" y="1701800"/>
                  </a:lnTo>
                  <a:lnTo>
                    <a:pt x="1245447" y="1714500"/>
                  </a:lnTo>
                  <a:lnTo>
                    <a:pt x="1251656" y="1727200"/>
                  </a:lnTo>
                  <a:lnTo>
                    <a:pt x="1264449" y="1739900"/>
                  </a:lnTo>
                  <a:lnTo>
                    <a:pt x="1351288" y="1739900"/>
                  </a:lnTo>
                  <a:lnTo>
                    <a:pt x="1290936" y="1689100"/>
                  </a:lnTo>
                  <a:close/>
                </a:path>
                <a:path w="2033904" h="2032000">
                  <a:moveTo>
                    <a:pt x="1281291" y="1676400"/>
                  </a:moveTo>
                  <a:lnTo>
                    <a:pt x="1260356" y="1676400"/>
                  </a:lnTo>
                  <a:lnTo>
                    <a:pt x="1251232" y="1689100"/>
                  </a:lnTo>
                  <a:lnTo>
                    <a:pt x="1290670" y="1689100"/>
                  </a:lnTo>
                  <a:lnTo>
                    <a:pt x="1281291" y="1676400"/>
                  </a:lnTo>
                  <a:close/>
                </a:path>
                <a:path w="2033904" h="2032000">
                  <a:moveTo>
                    <a:pt x="422244" y="1562100"/>
                  </a:moveTo>
                  <a:lnTo>
                    <a:pt x="149413" y="1562100"/>
                  </a:lnTo>
                  <a:lnTo>
                    <a:pt x="183590" y="1587500"/>
                  </a:lnTo>
                  <a:lnTo>
                    <a:pt x="222096" y="1612900"/>
                  </a:lnTo>
                  <a:lnTo>
                    <a:pt x="263293" y="1612900"/>
                  </a:lnTo>
                  <a:lnTo>
                    <a:pt x="305545" y="1625600"/>
                  </a:lnTo>
                  <a:lnTo>
                    <a:pt x="347212" y="1612900"/>
                  </a:lnTo>
                  <a:lnTo>
                    <a:pt x="386658" y="1600200"/>
                  </a:lnTo>
                  <a:lnTo>
                    <a:pt x="422244" y="1562100"/>
                  </a:lnTo>
                  <a:close/>
                </a:path>
                <a:path w="2033904" h="2032000">
                  <a:moveTo>
                    <a:pt x="1877629" y="1562100"/>
                  </a:moveTo>
                  <a:lnTo>
                    <a:pt x="1604691" y="1562100"/>
                  </a:lnTo>
                  <a:lnTo>
                    <a:pt x="1638889" y="1587500"/>
                  </a:lnTo>
                  <a:lnTo>
                    <a:pt x="1677418" y="1612900"/>
                  </a:lnTo>
                  <a:lnTo>
                    <a:pt x="1718639" y="1612900"/>
                  </a:lnTo>
                  <a:lnTo>
                    <a:pt x="1760912" y="1625600"/>
                  </a:lnTo>
                  <a:lnTo>
                    <a:pt x="1802595" y="1612900"/>
                  </a:lnTo>
                  <a:lnTo>
                    <a:pt x="1842047" y="1587500"/>
                  </a:lnTo>
                  <a:lnTo>
                    <a:pt x="1877629" y="1562100"/>
                  </a:lnTo>
                  <a:close/>
                </a:path>
                <a:path w="2033904" h="2032000">
                  <a:moveTo>
                    <a:pt x="684868" y="1041400"/>
                  </a:moveTo>
                  <a:lnTo>
                    <a:pt x="629240" y="1041400"/>
                  </a:lnTo>
                  <a:lnTo>
                    <a:pt x="629240" y="1193800"/>
                  </a:lnTo>
                  <a:lnTo>
                    <a:pt x="636771" y="1231900"/>
                  </a:lnTo>
                  <a:lnTo>
                    <a:pt x="657718" y="1270000"/>
                  </a:lnTo>
                  <a:lnTo>
                    <a:pt x="689612" y="1282700"/>
                  </a:lnTo>
                  <a:lnTo>
                    <a:pt x="729986" y="1295400"/>
                  </a:lnTo>
                  <a:lnTo>
                    <a:pt x="901063" y="1295400"/>
                  </a:lnTo>
                  <a:lnTo>
                    <a:pt x="993847" y="1435100"/>
                  </a:lnTo>
                  <a:lnTo>
                    <a:pt x="1001660" y="1447800"/>
                  </a:lnTo>
                  <a:lnTo>
                    <a:pt x="1038009" y="1447800"/>
                  </a:lnTo>
                  <a:lnTo>
                    <a:pt x="1040079" y="1435100"/>
                  </a:lnTo>
                  <a:lnTo>
                    <a:pt x="1082230" y="1371600"/>
                  </a:lnTo>
                  <a:lnTo>
                    <a:pt x="1016937" y="1371600"/>
                  </a:lnTo>
                  <a:lnTo>
                    <a:pt x="939068" y="1257300"/>
                  </a:lnTo>
                  <a:lnTo>
                    <a:pt x="934564" y="1257300"/>
                  </a:lnTo>
                  <a:lnTo>
                    <a:pt x="929029" y="1244600"/>
                  </a:lnTo>
                  <a:lnTo>
                    <a:pt x="716487" y="1244600"/>
                  </a:lnTo>
                  <a:lnTo>
                    <a:pt x="700593" y="1231900"/>
                  </a:lnTo>
                  <a:lnTo>
                    <a:pt x="689217" y="1219200"/>
                  </a:lnTo>
                  <a:lnTo>
                    <a:pt x="684868" y="1193800"/>
                  </a:lnTo>
                  <a:lnTo>
                    <a:pt x="684868" y="1041400"/>
                  </a:lnTo>
                  <a:close/>
                </a:path>
                <a:path w="2033904" h="2032000">
                  <a:moveTo>
                    <a:pt x="1396483" y="787400"/>
                  </a:moveTo>
                  <a:lnTo>
                    <a:pt x="1319715" y="787400"/>
                  </a:lnTo>
                  <a:lnTo>
                    <a:pt x="1334952" y="800100"/>
                  </a:lnTo>
                  <a:lnTo>
                    <a:pt x="1345233" y="812800"/>
                  </a:lnTo>
                  <a:lnTo>
                    <a:pt x="1349005" y="838200"/>
                  </a:lnTo>
                  <a:lnTo>
                    <a:pt x="1349005" y="1193800"/>
                  </a:lnTo>
                  <a:lnTo>
                    <a:pt x="1345233" y="1206500"/>
                  </a:lnTo>
                  <a:lnTo>
                    <a:pt x="1334952" y="1231900"/>
                  </a:lnTo>
                  <a:lnTo>
                    <a:pt x="1319715" y="1244600"/>
                  </a:lnTo>
                  <a:lnTo>
                    <a:pt x="1104850" y="1244600"/>
                  </a:lnTo>
                  <a:lnTo>
                    <a:pt x="1099332" y="1257300"/>
                  </a:lnTo>
                  <a:lnTo>
                    <a:pt x="1094858" y="1257300"/>
                  </a:lnTo>
                  <a:lnTo>
                    <a:pt x="1016937" y="1371600"/>
                  </a:lnTo>
                  <a:lnTo>
                    <a:pt x="1082230" y="1371600"/>
                  </a:lnTo>
                  <a:lnTo>
                    <a:pt x="1132810" y="1295400"/>
                  </a:lnTo>
                  <a:lnTo>
                    <a:pt x="1341305" y="1295400"/>
                  </a:lnTo>
                  <a:lnTo>
                    <a:pt x="1374245" y="1270000"/>
                  </a:lnTo>
                  <a:lnTo>
                    <a:pt x="1396475" y="1231900"/>
                  </a:lnTo>
                  <a:lnTo>
                    <a:pt x="1404633" y="1193800"/>
                  </a:lnTo>
                  <a:lnTo>
                    <a:pt x="1404633" y="1041400"/>
                  </a:lnTo>
                  <a:lnTo>
                    <a:pt x="1683063" y="1041400"/>
                  </a:lnTo>
                  <a:lnTo>
                    <a:pt x="1677836" y="1016000"/>
                  </a:lnTo>
                  <a:lnTo>
                    <a:pt x="1683111" y="990600"/>
                  </a:lnTo>
                  <a:lnTo>
                    <a:pt x="1404633" y="990600"/>
                  </a:lnTo>
                  <a:lnTo>
                    <a:pt x="1404633" y="838200"/>
                  </a:lnTo>
                  <a:lnTo>
                    <a:pt x="1396483" y="787400"/>
                  </a:lnTo>
                  <a:close/>
                </a:path>
                <a:path w="2033904" h="2032000">
                  <a:moveTo>
                    <a:pt x="1291677" y="1079500"/>
                  </a:moveTo>
                  <a:lnTo>
                    <a:pt x="741995" y="1079500"/>
                  </a:lnTo>
                  <a:lnTo>
                    <a:pt x="739806" y="1092200"/>
                  </a:lnTo>
                  <a:lnTo>
                    <a:pt x="741995" y="1104900"/>
                  </a:lnTo>
                  <a:lnTo>
                    <a:pt x="747960" y="1117600"/>
                  </a:lnTo>
                  <a:lnTo>
                    <a:pt x="1285594" y="1117600"/>
                  </a:lnTo>
                  <a:lnTo>
                    <a:pt x="1291490" y="1104900"/>
                  </a:lnTo>
                  <a:lnTo>
                    <a:pt x="1293749" y="1092200"/>
                  </a:lnTo>
                  <a:lnTo>
                    <a:pt x="1291677" y="1079500"/>
                  </a:lnTo>
                  <a:close/>
                </a:path>
                <a:path w="2033904" h="2032000">
                  <a:moveTo>
                    <a:pt x="395950" y="952500"/>
                  </a:moveTo>
                  <a:lnTo>
                    <a:pt x="315232" y="952500"/>
                  </a:lnTo>
                  <a:lnTo>
                    <a:pt x="336423" y="965200"/>
                  </a:lnTo>
                  <a:lnTo>
                    <a:pt x="350711" y="990600"/>
                  </a:lnTo>
                  <a:lnTo>
                    <a:pt x="355953" y="1016000"/>
                  </a:lnTo>
                  <a:lnTo>
                    <a:pt x="350714" y="1041400"/>
                  </a:lnTo>
                  <a:lnTo>
                    <a:pt x="336427" y="1066800"/>
                  </a:lnTo>
                  <a:lnTo>
                    <a:pt x="315237" y="1079500"/>
                  </a:lnTo>
                  <a:lnTo>
                    <a:pt x="395955" y="1079500"/>
                  </a:lnTo>
                  <a:lnTo>
                    <a:pt x="408348" y="1041400"/>
                  </a:lnTo>
                  <a:lnTo>
                    <a:pt x="684868" y="1041400"/>
                  </a:lnTo>
                  <a:lnTo>
                    <a:pt x="684868" y="990600"/>
                  </a:lnTo>
                  <a:lnTo>
                    <a:pt x="408343" y="990600"/>
                  </a:lnTo>
                  <a:lnTo>
                    <a:pt x="395950" y="952500"/>
                  </a:lnTo>
                  <a:close/>
                </a:path>
                <a:path w="2033904" h="2032000">
                  <a:moveTo>
                    <a:pt x="1277043" y="1066800"/>
                  </a:moveTo>
                  <a:lnTo>
                    <a:pt x="756802" y="1066800"/>
                  </a:lnTo>
                  <a:lnTo>
                    <a:pt x="747960" y="1079500"/>
                  </a:lnTo>
                  <a:lnTo>
                    <a:pt x="1285813" y="1079500"/>
                  </a:lnTo>
                  <a:lnTo>
                    <a:pt x="1277043" y="1066800"/>
                  </a:lnTo>
                  <a:close/>
                </a:path>
                <a:path w="2033904" h="2032000">
                  <a:moveTo>
                    <a:pt x="1851352" y="952500"/>
                  </a:moveTo>
                  <a:lnTo>
                    <a:pt x="1770559" y="952500"/>
                  </a:lnTo>
                  <a:lnTo>
                    <a:pt x="1791725" y="965200"/>
                  </a:lnTo>
                  <a:lnTo>
                    <a:pt x="1805975" y="990600"/>
                  </a:lnTo>
                  <a:lnTo>
                    <a:pt x="1811173" y="1016000"/>
                  </a:lnTo>
                  <a:lnTo>
                    <a:pt x="1805889" y="1041400"/>
                  </a:lnTo>
                  <a:lnTo>
                    <a:pt x="1791559" y="1066800"/>
                  </a:lnTo>
                  <a:lnTo>
                    <a:pt x="1770342" y="1079500"/>
                  </a:lnTo>
                  <a:lnTo>
                    <a:pt x="1848488" y="1079500"/>
                  </a:lnTo>
                  <a:lnTo>
                    <a:pt x="1865176" y="1041400"/>
                  </a:lnTo>
                  <a:lnTo>
                    <a:pt x="1863722" y="990600"/>
                  </a:lnTo>
                  <a:lnTo>
                    <a:pt x="1851352" y="952500"/>
                  </a:lnTo>
                  <a:close/>
                </a:path>
                <a:path w="2033904" h="2032000">
                  <a:moveTo>
                    <a:pt x="1301074" y="723900"/>
                  </a:moveTo>
                  <a:lnTo>
                    <a:pt x="732852" y="723900"/>
                  </a:lnTo>
                  <a:lnTo>
                    <a:pt x="692568" y="736600"/>
                  </a:lnTo>
                  <a:lnTo>
                    <a:pt x="659629" y="762000"/>
                  </a:lnTo>
                  <a:lnTo>
                    <a:pt x="629240" y="838200"/>
                  </a:lnTo>
                  <a:lnTo>
                    <a:pt x="629240" y="990600"/>
                  </a:lnTo>
                  <a:lnTo>
                    <a:pt x="684868" y="990600"/>
                  </a:lnTo>
                  <a:lnTo>
                    <a:pt x="684868" y="838200"/>
                  </a:lnTo>
                  <a:lnTo>
                    <a:pt x="688641" y="812800"/>
                  </a:lnTo>
                  <a:lnTo>
                    <a:pt x="698928" y="800100"/>
                  </a:lnTo>
                  <a:lnTo>
                    <a:pt x="714181" y="787400"/>
                  </a:lnTo>
                  <a:lnTo>
                    <a:pt x="1396483" y="787400"/>
                  </a:lnTo>
                  <a:lnTo>
                    <a:pt x="1374271" y="762000"/>
                  </a:lnTo>
                  <a:lnTo>
                    <a:pt x="1341350" y="736600"/>
                  </a:lnTo>
                  <a:lnTo>
                    <a:pt x="1301074" y="723900"/>
                  </a:lnTo>
                  <a:close/>
                </a:path>
                <a:path w="2033904" h="2032000">
                  <a:moveTo>
                    <a:pt x="1772424" y="800100"/>
                  </a:moveTo>
                  <a:lnTo>
                    <a:pt x="1716796" y="800100"/>
                  </a:lnTo>
                  <a:lnTo>
                    <a:pt x="1716796" y="901700"/>
                  </a:lnTo>
                  <a:lnTo>
                    <a:pt x="1684899" y="914400"/>
                  </a:lnTo>
                  <a:lnTo>
                    <a:pt x="1658116" y="927100"/>
                  </a:lnTo>
                  <a:lnTo>
                    <a:pt x="1637823" y="952500"/>
                  </a:lnTo>
                  <a:lnTo>
                    <a:pt x="1625393" y="990600"/>
                  </a:lnTo>
                  <a:lnTo>
                    <a:pt x="1683111" y="990600"/>
                  </a:lnTo>
                  <a:lnTo>
                    <a:pt x="1697429" y="965200"/>
                  </a:lnTo>
                  <a:lnTo>
                    <a:pt x="1718643" y="952500"/>
                  </a:lnTo>
                  <a:lnTo>
                    <a:pt x="1851352" y="952500"/>
                  </a:lnTo>
                  <a:lnTo>
                    <a:pt x="1831091" y="927100"/>
                  </a:lnTo>
                  <a:lnTo>
                    <a:pt x="1804320" y="914400"/>
                  </a:lnTo>
                  <a:lnTo>
                    <a:pt x="1772424" y="901700"/>
                  </a:lnTo>
                  <a:lnTo>
                    <a:pt x="1772424" y="800100"/>
                  </a:lnTo>
                  <a:close/>
                </a:path>
                <a:path w="2033904" h="2032000">
                  <a:moveTo>
                    <a:pt x="1110400" y="952500"/>
                  </a:moveTo>
                  <a:lnTo>
                    <a:pt x="756802" y="952500"/>
                  </a:lnTo>
                  <a:lnTo>
                    <a:pt x="767620" y="965200"/>
                  </a:lnTo>
                  <a:lnTo>
                    <a:pt x="1099582" y="965200"/>
                  </a:lnTo>
                  <a:lnTo>
                    <a:pt x="1110400" y="952500"/>
                  </a:lnTo>
                  <a:close/>
                </a:path>
                <a:path w="2033904" h="2032000">
                  <a:moveTo>
                    <a:pt x="1125207" y="914400"/>
                  </a:moveTo>
                  <a:lnTo>
                    <a:pt x="741995" y="914400"/>
                  </a:lnTo>
                  <a:lnTo>
                    <a:pt x="739806" y="927100"/>
                  </a:lnTo>
                  <a:lnTo>
                    <a:pt x="741995" y="939800"/>
                  </a:lnTo>
                  <a:lnTo>
                    <a:pt x="747960" y="952500"/>
                  </a:lnTo>
                  <a:lnTo>
                    <a:pt x="1119242" y="952500"/>
                  </a:lnTo>
                  <a:lnTo>
                    <a:pt x="1125207" y="939800"/>
                  </a:lnTo>
                  <a:lnTo>
                    <a:pt x="1127396" y="927100"/>
                  </a:lnTo>
                  <a:lnTo>
                    <a:pt x="1125207" y="914400"/>
                  </a:lnTo>
                  <a:close/>
                </a:path>
                <a:path w="2033904" h="2032000">
                  <a:moveTo>
                    <a:pt x="1110400" y="901700"/>
                  </a:moveTo>
                  <a:lnTo>
                    <a:pt x="756802" y="901700"/>
                  </a:lnTo>
                  <a:lnTo>
                    <a:pt x="747960" y="914400"/>
                  </a:lnTo>
                  <a:lnTo>
                    <a:pt x="1119242" y="914400"/>
                  </a:lnTo>
                  <a:lnTo>
                    <a:pt x="1110400" y="901700"/>
                  </a:lnTo>
                  <a:close/>
                </a:path>
                <a:path w="2033904" h="2032000">
                  <a:moveTo>
                    <a:pt x="570414" y="787400"/>
                  </a:moveTo>
                  <a:lnTo>
                    <a:pt x="8146" y="787400"/>
                  </a:lnTo>
                  <a:lnTo>
                    <a:pt x="16987" y="800100"/>
                  </a:lnTo>
                  <a:lnTo>
                    <a:pt x="561575" y="800100"/>
                  </a:lnTo>
                  <a:lnTo>
                    <a:pt x="570414" y="787400"/>
                  </a:lnTo>
                  <a:close/>
                </a:path>
                <a:path w="2033904" h="2032000">
                  <a:moveTo>
                    <a:pt x="2025742" y="787400"/>
                  </a:moveTo>
                  <a:lnTo>
                    <a:pt x="1463319" y="787400"/>
                  </a:lnTo>
                  <a:lnTo>
                    <a:pt x="1472161" y="800100"/>
                  </a:lnTo>
                  <a:lnTo>
                    <a:pt x="2016900" y="800100"/>
                  </a:lnTo>
                  <a:lnTo>
                    <a:pt x="2025742" y="787400"/>
                  </a:lnTo>
                  <a:close/>
                </a:path>
                <a:path w="2033904" h="2032000">
                  <a:moveTo>
                    <a:pt x="335696" y="0"/>
                  </a:moveTo>
                  <a:lnTo>
                    <a:pt x="250436" y="0"/>
                  </a:lnTo>
                  <a:lnTo>
                    <a:pt x="210111" y="12699"/>
                  </a:lnTo>
                  <a:lnTo>
                    <a:pt x="173406" y="38099"/>
                  </a:lnTo>
                  <a:lnTo>
                    <a:pt x="141884" y="63499"/>
                  </a:lnTo>
                  <a:lnTo>
                    <a:pt x="117109" y="101599"/>
                  </a:lnTo>
                  <a:lnTo>
                    <a:pt x="101144" y="139699"/>
                  </a:lnTo>
                  <a:lnTo>
                    <a:pt x="95822" y="190499"/>
                  </a:lnTo>
                  <a:lnTo>
                    <a:pt x="101144" y="228599"/>
                  </a:lnTo>
                  <a:lnTo>
                    <a:pt x="117109" y="279399"/>
                  </a:lnTo>
                  <a:lnTo>
                    <a:pt x="83014" y="304799"/>
                  </a:lnTo>
                  <a:lnTo>
                    <a:pt x="54253" y="342926"/>
                  </a:lnTo>
                  <a:lnTo>
                    <a:pt x="31235" y="380999"/>
                  </a:lnTo>
                  <a:lnTo>
                    <a:pt x="14271" y="419099"/>
                  </a:lnTo>
                  <a:lnTo>
                    <a:pt x="3740" y="469899"/>
                  </a:lnTo>
                  <a:lnTo>
                    <a:pt x="0" y="507999"/>
                  </a:lnTo>
                  <a:lnTo>
                    <a:pt x="0" y="774700"/>
                  </a:lnTo>
                  <a:lnTo>
                    <a:pt x="2185" y="787400"/>
                  </a:lnTo>
                  <a:lnTo>
                    <a:pt x="576368" y="787400"/>
                  </a:lnTo>
                  <a:lnTo>
                    <a:pt x="578549" y="774700"/>
                  </a:lnTo>
                  <a:lnTo>
                    <a:pt x="578549" y="749300"/>
                  </a:lnTo>
                  <a:lnTo>
                    <a:pt x="55626" y="749300"/>
                  </a:lnTo>
                  <a:lnTo>
                    <a:pt x="55647" y="508000"/>
                  </a:lnTo>
                  <a:lnTo>
                    <a:pt x="62200" y="457200"/>
                  </a:lnTo>
                  <a:lnTo>
                    <a:pt x="80643" y="406400"/>
                  </a:lnTo>
                  <a:lnTo>
                    <a:pt x="110015" y="355600"/>
                  </a:lnTo>
                  <a:lnTo>
                    <a:pt x="149355" y="317500"/>
                  </a:lnTo>
                  <a:lnTo>
                    <a:pt x="245811" y="317500"/>
                  </a:lnTo>
                  <a:lnTo>
                    <a:pt x="207953" y="304800"/>
                  </a:lnTo>
                  <a:lnTo>
                    <a:pt x="178092" y="266700"/>
                  </a:lnTo>
                  <a:lnTo>
                    <a:pt x="158502" y="228600"/>
                  </a:lnTo>
                  <a:lnTo>
                    <a:pt x="151457" y="190499"/>
                  </a:lnTo>
                  <a:lnTo>
                    <a:pt x="158519" y="139699"/>
                  </a:lnTo>
                  <a:lnTo>
                    <a:pt x="178096" y="101599"/>
                  </a:lnTo>
                  <a:lnTo>
                    <a:pt x="207925" y="76199"/>
                  </a:lnTo>
                  <a:lnTo>
                    <a:pt x="245742" y="63500"/>
                  </a:lnTo>
                  <a:lnTo>
                    <a:pt x="289284" y="50800"/>
                  </a:lnTo>
                  <a:lnTo>
                    <a:pt x="424518" y="50800"/>
                  </a:lnTo>
                  <a:lnTo>
                    <a:pt x="414650" y="38100"/>
                  </a:lnTo>
                  <a:lnTo>
                    <a:pt x="377503" y="12700"/>
                  </a:lnTo>
                  <a:lnTo>
                    <a:pt x="335696" y="0"/>
                  </a:lnTo>
                  <a:close/>
                </a:path>
                <a:path w="2033904" h="2032000">
                  <a:moveTo>
                    <a:pt x="1790972" y="0"/>
                  </a:moveTo>
                  <a:lnTo>
                    <a:pt x="1705693" y="0"/>
                  </a:lnTo>
                  <a:lnTo>
                    <a:pt x="1665351" y="12700"/>
                  </a:lnTo>
                  <a:lnTo>
                    <a:pt x="1628629" y="38100"/>
                  </a:lnTo>
                  <a:lnTo>
                    <a:pt x="1597094" y="63500"/>
                  </a:lnTo>
                  <a:lnTo>
                    <a:pt x="1572312" y="101600"/>
                  </a:lnTo>
                  <a:lnTo>
                    <a:pt x="1556340" y="139700"/>
                  </a:lnTo>
                  <a:lnTo>
                    <a:pt x="1551021" y="190500"/>
                  </a:lnTo>
                  <a:lnTo>
                    <a:pt x="1556361" y="228600"/>
                  </a:lnTo>
                  <a:lnTo>
                    <a:pt x="1572366" y="279400"/>
                  </a:lnTo>
                  <a:lnTo>
                    <a:pt x="1538265" y="304800"/>
                  </a:lnTo>
                  <a:lnTo>
                    <a:pt x="1509491" y="342926"/>
                  </a:lnTo>
                  <a:lnTo>
                    <a:pt x="1486456" y="381000"/>
                  </a:lnTo>
                  <a:lnTo>
                    <a:pt x="1469473" y="419100"/>
                  </a:lnTo>
                  <a:lnTo>
                    <a:pt x="1458922" y="469900"/>
                  </a:lnTo>
                  <a:lnTo>
                    <a:pt x="1455165" y="508000"/>
                  </a:lnTo>
                  <a:lnTo>
                    <a:pt x="1455165" y="774700"/>
                  </a:lnTo>
                  <a:lnTo>
                    <a:pt x="1457354" y="787400"/>
                  </a:lnTo>
                  <a:lnTo>
                    <a:pt x="2031707" y="787400"/>
                  </a:lnTo>
                  <a:lnTo>
                    <a:pt x="2033896" y="774700"/>
                  </a:lnTo>
                  <a:lnTo>
                    <a:pt x="2033896" y="749300"/>
                  </a:lnTo>
                  <a:lnTo>
                    <a:pt x="1510846" y="749300"/>
                  </a:lnTo>
                  <a:lnTo>
                    <a:pt x="1510846" y="508000"/>
                  </a:lnTo>
                  <a:lnTo>
                    <a:pt x="1517424" y="457200"/>
                  </a:lnTo>
                  <a:lnTo>
                    <a:pt x="1535886" y="406400"/>
                  </a:lnTo>
                  <a:lnTo>
                    <a:pt x="1565276" y="355600"/>
                  </a:lnTo>
                  <a:lnTo>
                    <a:pt x="1604638" y="317500"/>
                  </a:lnTo>
                  <a:lnTo>
                    <a:pt x="1700919" y="317500"/>
                  </a:lnTo>
                  <a:lnTo>
                    <a:pt x="1663076" y="304800"/>
                  </a:lnTo>
                  <a:lnTo>
                    <a:pt x="1633241" y="266700"/>
                  </a:lnTo>
                  <a:lnTo>
                    <a:pt x="1613679" y="228600"/>
                  </a:lnTo>
                  <a:lnTo>
                    <a:pt x="1606655" y="190500"/>
                  </a:lnTo>
                  <a:lnTo>
                    <a:pt x="1613736" y="139700"/>
                  </a:lnTo>
                  <a:lnTo>
                    <a:pt x="1633340" y="101600"/>
                  </a:lnTo>
                  <a:lnTo>
                    <a:pt x="1663198" y="76200"/>
                  </a:lnTo>
                  <a:lnTo>
                    <a:pt x="1701044" y="63500"/>
                  </a:lnTo>
                  <a:lnTo>
                    <a:pt x="1744610" y="50800"/>
                  </a:lnTo>
                  <a:lnTo>
                    <a:pt x="1879810" y="50800"/>
                  </a:lnTo>
                  <a:lnTo>
                    <a:pt x="1869938" y="38100"/>
                  </a:lnTo>
                  <a:lnTo>
                    <a:pt x="1832776" y="12700"/>
                  </a:lnTo>
                  <a:lnTo>
                    <a:pt x="1790972" y="0"/>
                  </a:lnTo>
                  <a:close/>
                </a:path>
                <a:path w="2033904" h="2032000">
                  <a:moveTo>
                    <a:pt x="505133" y="317500"/>
                  </a:moveTo>
                  <a:lnTo>
                    <a:pt x="429219" y="317500"/>
                  </a:lnTo>
                  <a:lnTo>
                    <a:pt x="468562" y="355600"/>
                  </a:lnTo>
                  <a:lnTo>
                    <a:pt x="497938" y="406400"/>
                  </a:lnTo>
                  <a:lnTo>
                    <a:pt x="516386" y="457200"/>
                  </a:lnTo>
                  <a:lnTo>
                    <a:pt x="522942" y="508000"/>
                  </a:lnTo>
                  <a:lnTo>
                    <a:pt x="522942" y="749300"/>
                  </a:lnTo>
                  <a:lnTo>
                    <a:pt x="578549" y="749300"/>
                  </a:lnTo>
                  <a:lnTo>
                    <a:pt x="578549" y="508000"/>
                  </a:lnTo>
                  <a:lnTo>
                    <a:pt x="574818" y="469900"/>
                  </a:lnTo>
                  <a:lnTo>
                    <a:pt x="564292" y="419100"/>
                  </a:lnTo>
                  <a:lnTo>
                    <a:pt x="547331" y="381000"/>
                  </a:lnTo>
                  <a:lnTo>
                    <a:pt x="524313" y="342926"/>
                  </a:lnTo>
                  <a:lnTo>
                    <a:pt x="505133" y="317500"/>
                  </a:lnTo>
                  <a:close/>
                </a:path>
                <a:path w="2033904" h="2032000">
                  <a:moveTo>
                    <a:pt x="1960428" y="317500"/>
                  </a:moveTo>
                  <a:lnTo>
                    <a:pt x="1884529" y="317500"/>
                  </a:lnTo>
                  <a:lnTo>
                    <a:pt x="1923890" y="355600"/>
                  </a:lnTo>
                  <a:lnTo>
                    <a:pt x="1953274" y="406400"/>
                  </a:lnTo>
                  <a:lnTo>
                    <a:pt x="1971720" y="457200"/>
                  </a:lnTo>
                  <a:lnTo>
                    <a:pt x="1978268" y="508000"/>
                  </a:lnTo>
                  <a:lnTo>
                    <a:pt x="1978268" y="749300"/>
                  </a:lnTo>
                  <a:lnTo>
                    <a:pt x="2033896" y="749300"/>
                  </a:lnTo>
                  <a:lnTo>
                    <a:pt x="2033896" y="508000"/>
                  </a:lnTo>
                  <a:lnTo>
                    <a:pt x="2030143" y="469900"/>
                  </a:lnTo>
                  <a:lnTo>
                    <a:pt x="2019602" y="419100"/>
                  </a:lnTo>
                  <a:lnTo>
                    <a:pt x="2002632" y="381000"/>
                  </a:lnTo>
                  <a:lnTo>
                    <a:pt x="1979609" y="342926"/>
                  </a:lnTo>
                  <a:lnTo>
                    <a:pt x="1960428" y="317500"/>
                  </a:lnTo>
                  <a:close/>
                </a:path>
                <a:path w="2033904" h="2032000">
                  <a:moveTo>
                    <a:pt x="977193" y="571500"/>
                  </a:moveTo>
                  <a:lnTo>
                    <a:pt x="937854" y="571500"/>
                  </a:lnTo>
                  <a:lnTo>
                    <a:pt x="946756" y="584200"/>
                  </a:lnTo>
                  <a:lnTo>
                    <a:pt x="968413" y="584200"/>
                  </a:lnTo>
                  <a:lnTo>
                    <a:pt x="977193" y="571500"/>
                  </a:lnTo>
                  <a:close/>
                </a:path>
                <a:path w="2033904" h="2032000">
                  <a:moveTo>
                    <a:pt x="1096523" y="571500"/>
                  </a:moveTo>
                  <a:lnTo>
                    <a:pt x="1057184" y="571500"/>
                  </a:lnTo>
                  <a:lnTo>
                    <a:pt x="1066102" y="584200"/>
                  </a:lnTo>
                  <a:lnTo>
                    <a:pt x="1087759" y="584200"/>
                  </a:lnTo>
                  <a:lnTo>
                    <a:pt x="1096523" y="571500"/>
                  </a:lnTo>
                  <a:close/>
                </a:path>
                <a:path w="2033904" h="2032000">
                  <a:moveTo>
                    <a:pt x="969258" y="330200"/>
                  </a:moveTo>
                  <a:lnTo>
                    <a:pt x="899155" y="330200"/>
                  </a:lnTo>
                  <a:lnTo>
                    <a:pt x="914926" y="342926"/>
                  </a:lnTo>
                  <a:lnTo>
                    <a:pt x="925536" y="355600"/>
                  </a:lnTo>
                  <a:lnTo>
                    <a:pt x="929461" y="381000"/>
                  </a:lnTo>
                  <a:lnTo>
                    <a:pt x="929461" y="558800"/>
                  </a:lnTo>
                  <a:lnTo>
                    <a:pt x="931789" y="571500"/>
                  </a:lnTo>
                  <a:lnTo>
                    <a:pt x="983047" y="571500"/>
                  </a:lnTo>
                  <a:lnTo>
                    <a:pt x="985089" y="558800"/>
                  </a:lnTo>
                  <a:lnTo>
                    <a:pt x="985089" y="381000"/>
                  </a:lnTo>
                  <a:lnTo>
                    <a:pt x="976778" y="342926"/>
                  </a:lnTo>
                  <a:lnTo>
                    <a:pt x="969258" y="330200"/>
                  </a:lnTo>
                  <a:close/>
                </a:path>
                <a:path w="2033904" h="2032000">
                  <a:moveTo>
                    <a:pt x="1290989" y="215900"/>
                  </a:moveTo>
                  <a:lnTo>
                    <a:pt x="1251709" y="215900"/>
                  </a:lnTo>
                  <a:lnTo>
                    <a:pt x="1245588" y="228600"/>
                  </a:lnTo>
                  <a:lnTo>
                    <a:pt x="1243542" y="241300"/>
                  </a:lnTo>
                  <a:lnTo>
                    <a:pt x="1245566" y="254000"/>
                  </a:lnTo>
                  <a:lnTo>
                    <a:pt x="1251656" y="254000"/>
                  </a:lnTo>
                  <a:lnTo>
                    <a:pt x="1264449" y="266700"/>
                  </a:lnTo>
                  <a:lnTo>
                    <a:pt x="1153883" y="266700"/>
                  </a:lnTo>
                  <a:lnTo>
                    <a:pt x="1112993" y="279400"/>
                  </a:lnTo>
                  <a:lnTo>
                    <a:pt x="1079597" y="304800"/>
                  </a:lnTo>
                  <a:lnTo>
                    <a:pt x="1057064" y="342926"/>
                  </a:lnTo>
                  <a:lnTo>
                    <a:pt x="1048785" y="381000"/>
                  </a:lnTo>
                  <a:lnTo>
                    <a:pt x="1048785" y="558800"/>
                  </a:lnTo>
                  <a:lnTo>
                    <a:pt x="1051113" y="571500"/>
                  </a:lnTo>
                  <a:lnTo>
                    <a:pt x="1102371" y="571500"/>
                  </a:lnTo>
                  <a:lnTo>
                    <a:pt x="1104412" y="558800"/>
                  </a:lnTo>
                  <a:lnTo>
                    <a:pt x="1104412" y="381000"/>
                  </a:lnTo>
                  <a:lnTo>
                    <a:pt x="1108328" y="355600"/>
                  </a:lnTo>
                  <a:lnTo>
                    <a:pt x="1118914" y="342926"/>
                  </a:lnTo>
                  <a:lnTo>
                    <a:pt x="1134651" y="330200"/>
                  </a:lnTo>
                  <a:lnTo>
                    <a:pt x="1339780" y="330200"/>
                  </a:lnTo>
                  <a:lnTo>
                    <a:pt x="1351977" y="317500"/>
                  </a:lnTo>
                  <a:lnTo>
                    <a:pt x="1357073" y="317500"/>
                  </a:lnTo>
                  <a:lnTo>
                    <a:pt x="1357445" y="304800"/>
                  </a:lnTo>
                  <a:lnTo>
                    <a:pt x="1358931" y="304800"/>
                  </a:lnTo>
                  <a:lnTo>
                    <a:pt x="1358931" y="292100"/>
                  </a:lnTo>
                  <a:lnTo>
                    <a:pt x="1355481" y="292100"/>
                  </a:lnTo>
                  <a:lnTo>
                    <a:pt x="1355003" y="279400"/>
                  </a:lnTo>
                  <a:lnTo>
                    <a:pt x="1351977" y="279400"/>
                  </a:lnTo>
                  <a:lnTo>
                    <a:pt x="1290989" y="215900"/>
                  </a:lnTo>
                  <a:close/>
                </a:path>
                <a:path w="2033904" h="2032000">
                  <a:moveTo>
                    <a:pt x="773381" y="381000"/>
                  </a:moveTo>
                  <a:lnTo>
                    <a:pt x="752446" y="381000"/>
                  </a:lnTo>
                  <a:lnTo>
                    <a:pt x="762929" y="393700"/>
                  </a:lnTo>
                  <a:lnTo>
                    <a:pt x="773381" y="381000"/>
                  </a:lnTo>
                  <a:close/>
                </a:path>
                <a:path w="2033904" h="2032000">
                  <a:moveTo>
                    <a:pt x="1281753" y="381000"/>
                  </a:moveTo>
                  <a:lnTo>
                    <a:pt x="1260832" y="381000"/>
                  </a:lnTo>
                  <a:lnTo>
                    <a:pt x="1271283" y="393700"/>
                  </a:lnTo>
                  <a:lnTo>
                    <a:pt x="1281753" y="381000"/>
                  </a:lnTo>
                  <a:close/>
                </a:path>
                <a:path w="2033904" h="2032000">
                  <a:moveTo>
                    <a:pt x="245811" y="317500"/>
                  </a:moveTo>
                  <a:lnTo>
                    <a:pt x="149355" y="317500"/>
                  </a:lnTo>
                  <a:lnTo>
                    <a:pt x="183499" y="355600"/>
                  </a:lnTo>
                  <a:lnTo>
                    <a:pt x="221979" y="368300"/>
                  </a:lnTo>
                  <a:lnTo>
                    <a:pt x="263155" y="381000"/>
                  </a:lnTo>
                  <a:lnTo>
                    <a:pt x="347050" y="381000"/>
                  </a:lnTo>
                  <a:lnTo>
                    <a:pt x="386493" y="355600"/>
                  </a:lnTo>
                  <a:lnTo>
                    <a:pt x="422085" y="330200"/>
                  </a:lnTo>
                  <a:lnTo>
                    <a:pt x="289396" y="330200"/>
                  </a:lnTo>
                  <a:lnTo>
                    <a:pt x="245811" y="317500"/>
                  </a:lnTo>
                  <a:close/>
                </a:path>
                <a:path w="2033904" h="2032000">
                  <a:moveTo>
                    <a:pt x="782164" y="215900"/>
                  </a:moveTo>
                  <a:lnTo>
                    <a:pt x="742831" y="215900"/>
                  </a:lnTo>
                  <a:lnTo>
                    <a:pt x="682479" y="279400"/>
                  </a:lnTo>
                  <a:lnTo>
                    <a:pt x="678923" y="279400"/>
                  </a:lnTo>
                  <a:lnTo>
                    <a:pt x="678074" y="292100"/>
                  </a:lnTo>
                  <a:lnTo>
                    <a:pt x="674624" y="292100"/>
                  </a:lnTo>
                  <a:lnTo>
                    <a:pt x="674624" y="304800"/>
                  </a:lnTo>
                  <a:lnTo>
                    <a:pt x="676481" y="304800"/>
                  </a:lnTo>
                  <a:lnTo>
                    <a:pt x="676535" y="317500"/>
                  </a:lnTo>
                  <a:lnTo>
                    <a:pt x="682533" y="317500"/>
                  </a:lnTo>
                  <a:lnTo>
                    <a:pt x="742938" y="381000"/>
                  </a:lnTo>
                  <a:lnTo>
                    <a:pt x="782535" y="381000"/>
                  </a:lnTo>
                  <a:lnTo>
                    <a:pt x="788537" y="368300"/>
                  </a:lnTo>
                  <a:lnTo>
                    <a:pt x="790464" y="355600"/>
                  </a:lnTo>
                  <a:lnTo>
                    <a:pt x="788320" y="355600"/>
                  </a:lnTo>
                  <a:lnTo>
                    <a:pt x="782124" y="342926"/>
                  </a:lnTo>
                  <a:lnTo>
                    <a:pt x="769371" y="330200"/>
                  </a:lnTo>
                  <a:lnTo>
                    <a:pt x="969258" y="330200"/>
                  </a:lnTo>
                  <a:lnTo>
                    <a:pt x="954229" y="304800"/>
                  </a:lnTo>
                  <a:lnTo>
                    <a:pt x="920828" y="279400"/>
                  </a:lnTo>
                  <a:lnTo>
                    <a:pt x="879937" y="266700"/>
                  </a:lnTo>
                  <a:lnTo>
                    <a:pt x="769371" y="266700"/>
                  </a:lnTo>
                  <a:lnTo>
                    <a:pt x="782111" y="254000"/>
                  </a:lnTo>
                  <a:lnTo>
                    <a:pt x="789247" y="254000"/>
                  </a:lnTo>
                  <a:lnTo>
                    <a:pt x="790942" y="241300"/>
                  </a:lnTo>
                  <a:lnTo>
                    <a:pt x="788566" y="228600"/>
                  </a:lnTo>
                  <a:lnTo>
                    <a:pt x="782164" y="215900"/>
                  </a:lnTo>
                  <a:close/>
                </a:path>
                <a:path w="2033904" h="2032000">
                  <a:moveTo>
                    <a:pt x="1339780" y="330200"/>
                  </a:moveTo>
                  <a:lnTo>
                    <a:pt x="1264449" y="330200"/>
                  </a:lnTo>
                  <a:lnTo>
                    <a:pt x="1251683" y="342926"/>
                  </a:lnTo>
                  <a:lnTo>
                    <a:pt x="1245588" y="355600"/>
                  </a:lnTo>
                  <a:lnTo>
                    <a:pt x="1243555" y="355600"/>
                  </a:lnTo>
                  <a:lnTo>
                    <a:pt x="1245573" y="368300"/>
                  </a:lnTo>
                  <a:lnTo>
                    <a:pt x="1251656" y="381000"/>
                  </a:lnTo>
                  <a:lnTo>
                    <a:pt x="1290989" y="381000"/>
                  </a:lnTo>
                  <a:lnTo>
                    <a:pt x="1339780" y="330200"/>
                  </a:lnTo>
                  <a:close/>
                </a:path>
                <a:path w="2033904" h="2032000">
                  <a:moveTo>
                    <a:pt x="1700919" y="317500"/>
                  </a:moveTo>
                  <a:lnTo>
                    <a:pt x="1604638" y="317500"/>
                  </a:lnTo>
                  <a:lnTo>
                    <a:pt x="1638810" y="355600"/>
                  </a:lnTo>
                  <a:lnTo>
                    <a:pt x="1677311" y="368300"/>
                  </a:lnTo>
                  <a:lnTo>
                    <a:pt x="1718505" y="381000"/>
                  </a:lnTo>
                  <a:lnTo>
                    <a:pt x="1802424" y="381000"/>
                  </a:lnTo>
                  <a:lnTo>
                    <a:pt x="1841874" y="355600"/>
                  </a:lnTo>
                  <a:lnTo>
                    <a:pt x="1877469" y="330200"/>
                  </a:lnTo>
                  <a:lnTo>
                    <a:pt x="1744504" y="330200"/>
                  </a:lnTo>
                  <a:lnTo>
                    <a:pt x="1700919" y="317500"/>
                  </a:lnTo>
                  <a:close/>
                </a:path>
                <a:path w="2033904" h="2032000">
                  <a:moveTo>
                    <a:pt x="424518" y="50800"/>
                  </a:moveTo>
                  <a:lnTo>
                    <a:pt x="289284" y="50800"/>
                  </a:lnTo>
                  <a:lnTo>
                    <a:pt x="332870" y="63500"/>
                  </a:lnTo>
                  <a:lnTo>
                    <a:pt x="370730" y="76200"/>
                  </a:lnTo>
                  <a:lnTo>
                    <a:pt x="400591" y="101600"/>
                  </a:lnTo>
                  <a:lnTo>
                    <a:pt x="420181" y="139700"/>
                  </a:lnTo>
                  <a:lnTo>
                    <a:pt x="427228" y="190500"/>
                  </a:lnTo>
                  <a:lnTo>
                    <a:pt x="420217" y="228600"/>
                  </a:lnTo>
                  <a:lnTo>
                    <a:pt x="400657" y="266700"/>
                  </a:lnTo>
                  <a:lnTo>
                    <a:pt x="370820" y="304800"/>
                  </a:lnTo>
                  <a:lnTo>
                    <a:pt x="332976" y="317500"/>
                  </a:lnTo>
                  <a:lnTo>
                    <a:pt x="289396" y="330200"/>
                  </a:lnTo>
                  <a:lnTo>
                    <a:pt x="426905" y="330200"/>
                  </a:lnTo>
                  <a:lnTo>
                    <a:pt x="429219" y="317500"/>
                  </a:lnTo>
                  <a:lnTo>
                    <a:pt x="505133" y="317500"/>
                  </a:lnTo>
                  <a:lnTo>
                    <a:pt x="495551" y="304800"/>
                  </a:lnTo>
                  <a:lnTo>
                    <a:pt x="461454" y="279400"/>
                  </a:lnTo>
                  <a:lnTo>
                    <a:pt x="477135" y="241300"/>
                  </a:lnTo>
                  <a:lnTo>
                    <a:pt x="482751" y="190500"/>
                  </a:lnTo>
                  <a:lnTo>
                    <a:pt x="478807" y="152400"/>
                  </a:lnTo>
                  <a:lnTo>
                    <a:pt x="465806" y="114300"/>
                  </a:lnTo>
                  <a:lnTo>
                    <a:pt x="444253" y="76200"/>
                  </a:lnTo>
                  <a:lnTo>
                    <a:pt x="424518" y="50800"/>
                  </a:lnTo>
                  <a:close/>
                </a:path>
                <a:path w="2033904" h="2032000">
                  <a:moveTo>
                    <a:pt x="1879810" y="50800"/>
                  </a:moveTo>
                  <a:lnTo>
                    <a:pt x="1744610" y="50800"/>
                  </a:lnTo>
                  <a:lnTo>
                    <a:pt x="1788196" y="63500"/>
                  </a:lnTo>
                  <a:lnTo>
                    <a:pt x="1826038" y="76200"/>
                  </a:lnTo>
                  <a:lnTo>
                    <a:pt x="1855873" y="101600"/>
                  </a:lnTo>
                  <a:lnTo>
                    <a:pt x="1875435" y="139700"/>
                  </a:lnTo>
                  <a:lnTo>
                    <a:pt x="1882459" y="190500"/>
                  </a:lnTo>
                  <a:lnTo>
                    <a:pt x="1875398" y="228600"/>
                  </a:lnTo>
                  <a:lnTo>
                    <a:pt x="1855797" y="266700"/>
                  </a:lnTo>
                  <a:lnTo>
                    <a:pt x="1825931" y="304800"/>
                  </a:lnTo>
                  <a:lnTo>
                    <a:pt x="1788075" y="317500"/>
                  </a:lnTo>
                  <a:lnTo>
                    <a:pt x="1744504" y="330200"/>
                  </a:lnTo>
                  <a:lnTo>
                    <a:pt x="1882247" y="330200"/>
                  </a:lnTo>
                  <a:lnTo>
                    <a:pt x="1884529" y="317500"/>
                  </a:lnTo>
                  <a:lnTo>
                    <a:pt x="1960428" y="317500"/>
                  </a:lnTo>
                  <a:lnTo>
                    <a:pt x="1950846" y="304800"/>
                  </a:lnTo>
                  <a:lnTo>
                    <a:pt x="1916749" y="279400"/>
                  </a:lnTo>
                  <a:lnTo>
                    <a:pt x="1932448" y="241300"/>
                  </a:lnTo>
                  <a:lnTo>
                    <a:pt x="1938072" y="190500"/>
                  </a:lnTo>
                  <a:lnTo>
                    <a:pt x="1934128" y="152400"/>
                  </a:lnTo>
                  <a:lnTo>
                    <a:pt x="1921119" y="114300"/>
                  </a:lnTo>
                  <a:lnTo>
                    <a:pt x="1899554" y="76200"/>
                  </a:lnTo>
                  <a:lnTo>
                    <a:pt x="1879810" y="50800"/>
                  </a:lnTo>
                  <a:close/>
                </a:path>
              </a:pathLst>
            </a:custGeom>
            <a:solidFill>
              <a:srgbClr val="1F428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69983" y="2345787"/>
              <a:ext cx="2034181" cy="2024139"/>
            </a:xfrm>
            <a:prstGeom prst="rect">
              <a:avLst/>
            </a:prstGeom>
          </p:spPr>
        </p:pic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584834" y="547750"/>
            <a:ext cx="3730625" cy="12649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90"/>
              </a:spcBef>
            </a:pPr>
            <a:r>
              <a:rPr sz="3500" dirty="0">
                <a:solidFill>
                  <a:srgbClr val="1F8DCC"/>
                </a:solidFill>
                <a:latin typeface="Calibri"/>
                <a:cs typeface="Calibri"/>
              </a:rPr>
              <a:t>2.</a:t>
            </a:r>
            <a:r>
              <a:rPr sz="3500" spc="-55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sz="3500" spc="-30" dirty="0">
                <a:solidFill>
                  <a:srgbClr val="1F8DCC"/>
                </a:solidFill>
                <a:latin typeface="Calibri"/>
                <a:cs typeface="Calibri"/>
              </a:rPr>
              <a:t>COORDINATION</a:t>
            </a:r>
            <a:r>
              <a:rPr sz="3500" spc="-95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sz="3500" spc="-50" dirty="0">
                <a:solidFill>
                  <a:srgbClr val="1F8DCC"/>
                </a:solidFill>
                <a:latin typeface="Calibri"/>
                <a:cs typeface="Calibri"/>
              </a:rPr>
              <a:t>&amp; </a:t>
            </a:r>
            <a:r>
              <a:rPr sz="3500" spc="-10" dirty="0">
                <a:solidFill>
                  <a:srgbClr val="1F8DCC"/>
                </a:solidFill>
                <a:latin typeface="Calibri"/>
                <a:cs typeface="Calibri"/>
              </a:rPr>
              <a:t>GOVERNANCE</a:t>
            </a:r>
            <a:endParaRPr sz="35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3734" y="4990845"/>
            <a:ext cx="4181475" cy="109347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55"/>
              </a:spcBef>
            </a:pPr>
            <a:r>
              <a:rPr sz="2000" spc="85" dirty="0">
                <a:solidFill>
                  <a:srgbClr val="001C44"/>
                </a:solidFill>
                <a:latin typeface="Tahoma"/>
                <a:cs typeface="Tahoma"/>
              </a:rPr>
              <a:t>Coordination</a:t>
            </a:r>
            <a:r>
              <a:rPr sz="2000" spc="-7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70" dirty="0">
                <a:solidFill>
                  <a:srgbClr val="001C44"/>
                </a:solidFill>
                <a:latin typeface="Tahoma"/>
                <a:cs typeface="Tahoma"/>
              </a:rPr>
              <a:t>structures</a:t>
            </a:r>
            <a:r>
              <a:rPr sz="2000" spc="-1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1C44"/>
                </a:solidFill>
                <a:latin typeface="Tahoma"/>
                <a:cs typeface="Tahoma"/>
              </a:rPr>
              <a:t>vary </a:t>
            </a:r>
            <a:r>
              <a:rPr sz="2000" spc="85" dirty="0">
                <a:solidFill>
                  <a:srgbClr val="001C44"/>
                </a:solidFill>
                <a:latin typeface="Tahoma"/>
                <a:cs typeface="Tahoma"/>
              </a:rPr>
              <a:t>from </a:t>
            </a:r>
            <a:r>
              <a:rPr sz="2000" spc="65" dirty="0">
                <a:solidFill>
                  <a:srgbClr val="001C44"/>
                </a:solidFill>
                <a:latin typeface="Tahoma"/>
                <a:cs typeface="Tahoma"/>
              </a:rPr>
              <a:t>centralized</a:t>
            </a:r>
            <a:r>
              <a:rPr sz="2000" spc="-6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001C44"/>
                </a:solidFill>
                <a:latin typeface="Tahoma"/>
                <a:cs typeface="Tahoma"/>
              </a:rPr>
              <a:t>offices</a:t>
            </a:r>
            <a:r>
              <a:rPr sz="2000" spc="-8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60" dirty="0">
                <a:solidFill>
                  <a:srgbClr val="001C44"/>
                </a:solidFill>
                <a:latin typeface="Tahoma"/>
                <a:cs typeface="Tahoma"/>
              </a:rPr>
              <a:t>to</a:t>
            </a:r>
            <a:r>
              <a:rPr sz="2000" spc="-3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60" dirty="0">
                <a:solidFill>
                  <a:srgbClr val="001C44"/>
                </a:solidFill>
                <a:latin typeface="Tahoma"/>
                <a:cs typeface="Tahoma"/>
              </a:rPr>
              <a:t>decentralized </a:t>
            </a:r>
            <a:r>
              <a:rPr sz="2000" spc="50" dirty="0">
                <a:solidFill>
                  <a:srgbClr val="001C44"/>
                </a:solidFill>
                <a:latin typeface="Tahoma"/>
                <a:cs typeface="Tahoma"/>
              </a:rPr>
              <a:t>consortia.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53859" y="547750"/>
            <a:ext cx="2902585" cy="12649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90"/>
              </a:spcBef>
            </a:pPr>
            <a:r>
              <a:rPr sz="3500" dirty="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sz="35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FFFFFF"/>
                </a:solidFill>
                <a:latin typeface="Calibri"/>
                <a:cs typeface="Calibri"/>
              </a:rPr>
              <a:t>FUNDING</a:t>
            </a:r>
            <a:r>
              <a:rPr sz="35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500" spc="-50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3500" spc="-30" dirty="0">
                <a:solidFill>
                  <a:srgbClr val="FFFFFF"/>
                </a:solidFill>
                <a:latin typeface="Calibri"/>
                <a:cs typeface="Calibri"/>
              </a:rPr>
              <a:t>SUSTAINABILITY</a:t>
            </a:r>
            <a:endParaRPr sz="35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05905" y="2275649"/>
            <a:ext cx="2647315" cy="21615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17000"/>
              </a:lnSpc>
              <a:spcBef>
                <a:spcPts val="60"/>
              </a:spcBef>
            </a:pPr>
            <a:r>
              <a:rPr sz="2000" spc="75" dirty="0">
                <a:solidFill>
                  <a:srgbClr val="FFFFFF"/>
                </a:solidFill>
                <a:latin typeface="Tahoma"/>
                <a:cs typeface="Tahoma"/>
              </a:rPr>
              <a:t>Funding</a:t>
            </a:r>
            <a:r>
              <a:rPr sz="20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is </a:t>
            </a:r>
            <a:r>
              <a:rPr sz="2000" spc="75" dirty="0">
                <a:solidFill>
                  <a:srgbClr val="FFFFFF"/>
                </a:solidFill>
                <a:latin typeface="Tahoma"/>
                <a:cs typeface="Tahoma"/>
              </a:rPr>
              <a:t>transformative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Tahoma"/>
                <a:cs typeface="Tahoma"/>
              </a:rPr>
              <a:t>but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fragile,</a:t>
            </a: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sz="2000" spc="65" dirty="0">
                <a:solidFill>
                  <a:srgbClr val="FFFFFF"/>
                </a:solidFill>
                <a:latin typeface="Tahoma"/>
                <a:cs typeface="Tahoma"/>
              </a:rPr>
              <a:t>sustainability</a:t>
            </a:r>
            <a:r>
              <a:rPr sz="20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80" dirty="0">
                <a:solidFill>
                  <a:srgbClr val="FFFFFF"/>
                </a:solidFill>
                <a:latin typeface="Tahoma"/>
                <a:cs typeface="Tahoma"/>
              </a:rPr>
              <a:t>remains </a:t>
            </a:r>
            <a:r>
              <a:rPr sz="2000" spc="75" dirty="0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sz="20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field's</a:t>
            </a:r>
            <a:r>
              <a:rPr sz="20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biggest 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challenge.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05905" y="4988940"/>
            <a:ext cx="4552315" cy="730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700"/>
              </a:lnSpc>
              <a:spcBef>
                <a:spcPts val="100"/>
              </a:spcBef>
            </a:pP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State</a:t>
            </a:r>
            <a:r>
              <a:rPr sz="1950" b="1" i="1" spc="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Funding</a:t>
            </a:r>
            <a:r>
              <a:rPr sz="1950" b="1" i="1" spc="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Strongly Correlates</a:t>
            </a:r>
            <a:r>
              <a:rPr sz="1950" b="1" i="1" spc="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spc="-20" dirty="0">
                <a:solidFill>
                  <a:srgbClr val="FFFFFF"/>
                </a:solidFill>
                <a:latin typeface="Segoe UI"/>
                <a:cs typeface="Segoe UI"/>
              </a:rPr>
              <a:t>with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Scale</a:t>
            </a:r>
            <a:r>
              <a:rPr sz="1950" b="1" i="1" spc="6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and</a:t>
            </a:r>
            <a:r>
              <a:rPr sz="1950" b="1" i="1" spc="7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spc="-10" dirty="0">
                <a:solidFill>
                  <a:srgbClr val="FFFFFF"/>
                </a:solidFill>
                <a:latin typeface="Segoe UI"/>
                <a:cs typeface="Segoe UI"/>
              </a:rPr>
              <a:t>Sustainability</a:t>
            </a:r>
            <a:endParaRPr sz="195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1C4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29025" y="3190875"/>
            <a:ext cx="2057400" cy="276225"/>
          </a:xfrm>
          <a:prstGeom prst="rect">
            <a:avLst/>
          </a:prstGeom>
        </p:spPr>
      </p:pic>
      <p:pic>
        <p:nvPic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57525" y="3705225"/>
            <a:ext cx="2057400" cy="266700"/>
          </a:xfrm>
          <a:prstGeom prst="rect">
            <a:avLst/>
          </a:prstGeom>
        </p:spPr>
      </p:pic>
      <p:pic>
        <p:nvPic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4800" y="1743075"/>
            <a:ext cx="933450" cy="3695700"/>
          </a:xfrm>
          <a:prstGeom prst="rect">
            <a:avLst/>
          </a:prstGeom>
        </p:spPr>
      </p:pic>
      <p:pic>
        <p:nvPic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3350" y="0"/>
            <a:ext cx="1476375" cy="1266825"/>
          </a:xfrm>
          <a:prstGeom prst="rect">
            <a:avLst/>
          </a:prstGeom>
        </p:spPr>
      </p:pic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3822" y="6351270"/>
            <a:ext cx="1570355" cy="5772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499109" marR="5080" indent="-487045">
              <a:lnSpc>
                <a:spcPct val="100800"/>
              </a:lnSpc>
              <a:spcBef>
                <a:spcPts val="85"/>
              </a:spcBef>
            </a:pPr>
            <a:r>
              <a:rPr sz="1800" b="1" spc="-10" dirty="0">
                <a:solidFill>
                  <a:srgbClr val="FFFFFF"/>
                </a:solidFill>
                <a:latin typeface="Tahoma"/>
                <a:cs typeface="Tahoma"/>
              </a:rPr>
              <a:t>#PowerofSys </a:t>
            </a:r>
            <a:r>
              <a:rPr sz="1800" b="1" spc="-20" dirty="0">
                <a:solidFill>
                  <a:srgbClr val="FFFFFF"/>
                </a:solidFill>
                <a:latin typeface="Tahoma"/>
                <a:cs typeface="Tahoma"/>
              </a:rPr>
              <a:t>tems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95007" rIns="0" bIns="0" rtlCol="0">
            <a:spAutoFit/>
          </a:bodyPr>
          <a:lstStyle/>
          <a:p>
            <a:pPr marL="1682114">
              <a:lnSpc>
                <a:spcPct val="100000"/>
              </a:lnSpc>
              <a:spcBef>
                <a:spcPts val="110"/>
              </a:spcBef>
            </a:pPr>
            <a:r>
              <a:rPr sz="6600" b="1" dirty="0">
                <a:latin typeface="Calibri"/>
                <a:cs typeface="Calibri"/>
              </a:rPr>
              <a:t>Campus</a:t>
            </a:r>
            <a:r>
              <a:rPr sz="6600" b="1" spc="-120" dirty="0">
                <a:latin typeface="Calibri"/>
                <a:cs typeface="Calibri"/>
              </a:rPr>
              <a:t> </a:t>
            </a:r>
            <a:r>
              <a:rPr sz="6600" b="1" dirty="0">
                <a:latin typeface="Calibri"/>
                <a:cs typeface="Calibri"/>
              </a:rPr>
              <a:t>Reentry</a:t>
            </a:r>
            <a:r>
              <a:rPr sz="6600" b="1" spc="-120" dirty="0">
                <a:latin typeface="Calibri"/>
                <a:cs typeface="Calibri"/>
              </a:rPr>
              <a:t> </a:t>
            </a:r>
            <a:r>
              <a:rPr sz="6600" b="1" spc="-10" dirty="0">
                <a:latin typeface="Calibri"/>
                <a:cs typeface="Calibri"/>
              </a:rPr>
              <a:t>Services</a:t>
            </a:r>
            <a:endParaRPr sz="6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487025" y="0"/>
            <a:ext cx="1704975" cy="6858000"/>
            <a:chOff x="10487025" y="0"/>
            <a:chExt cx="1704975" cy="6858000"/>
          </a:xfrm>
        </p:grpSpPr>
        <p:sp>
          <p:nvSpPr>
            <p:cNvPr id="3" name="object 3"/>
            <p:cNvSpPr/>
            <p:nvPr/>
          </p:nvSpPr>
          <p:spPr>
            <a:xfrm>
              <a:off x="10487025" y="0"/>
              <a:ext cx="1704975" cy="6858000"/>
            </a:xfrm>
            <a:custGeom>
              <a:avLst/>
              <a:gdLst/>
              <a:ahLst/>
              <a:cxnLst/>
              <a:rect l="l" t="t" r="r" b="b"/>
              <a:pathLst>
                <a:path w="1704975" h="6858000">
                  <a:moveTo>
                    <a:pt x="1704975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704975" y="6858000"/>
                  </a:lnTo>
                  <a:lnTo>
                    <a:pt x="1704975" y="0"/>
                  </a:lnTo>
                  <a:close/>
                </a:path>
              </a:pathLst>
            </a:custGeom>
            <a:solidFill>
              <a:srgbClr val="08214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34700" y="1743075"/>
              <a:ext cx="923925" cy="3695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91800" y="0"/>
              <a:ext cx="1476375" cy="1266825"/>
            </a:xfrm>
            <a:prstGeom prst="rect">
              <a:avLst/>
            </a:prstGeom>
          </p:spPr>
        </p:pic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618089" y="6351587"/>
            <a:ext cx="1454785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spc="-145" dirty="0">
                <a:solidFill>
                  <a:srgbClr val="FFFFFF"/>
                </a:solidFill>
                <a:latin typeface="Arial"/>
                <a:cs typeface="Arial"/>
              </a:rPr>
              <a:t>#PowerofSystems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110994" y="457835"/>
            <a:ext cx="7421245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dirty="0">
                <a:solidFill>
                  <a:srgbClr val="001C44"/>
                </a:solidFill>
              </a:rPr>
              <a:t>Campus</a:t>
            </a:r>
            <a:r>
              <a:rPr sz="3950" spc="160" dirty="0">
                <a:solidFill>
                  <a:srgbClr val="001C44"/>
                </a:solidFill>
              </a:rPr>
              <a:t> </a:t>
            </a:r>
            <a:r>
              <a:rPr sz="3950" dirty="0">
                <a:solidFill>
                  <a:srgbClr val="001C44"/>
                </a:solidFill>
              </a:rPr>
              <a:t>Reentry</a:t>
            </a:r>
            <a:r>
              <a:rPr sz="3950" spc="95" dirty="0">
                <a:solidFill>
                  <a:srgbClr val="001C44"/>
                </a:solidFill>
              </a:rPr>
              <a:t> </a:t>
            </a:r>
            <a:r>
              <a:rPr sz="3950" spc="-10" dirty="0">
                <a:solidFill>
                  <a:srgbClr val="001C44"/>
                </a:solidFill>
              </a:rPr>
              <a:t>Structure</a:t>
            </a:r>
            <a:endParaRPr sz="3950" dirty="0"/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2937" y="1557400"/>
            <a:ext cx="2924175" cy="1076325"/>
          </a:xfrm>
          <a:custGeom>
            <a:avLst/>
            <a:gdLst/>
            <a:ahLst/>
            <a:cxnLst/>
            <a:rect l="l" t="t" r="r" b="b"/>
            <a:pathLst>
              <a:path w="2924175" h="1076325">
                <a:moveTo>
                  <a:pt x="0" y="1076325"/>
                </a:moveTo>
                <a:lnTo>
                  <a:pt x="2924175" y="1076325"/>
                </a:lnTo>
                <a:lnTo>
                  <a:pt x="2924175" y="0"/>
                </a:lnTo>
                <a:lnTo>
                  <a:pt x="0" y="0"/>
                </a:lnTo>
                <a:lnTo>
                  <a:pt x="0" y="1076325"/>
                </a:lnTo>
                <a:close/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636587" y="1551050"/>
            <a:ext cx="2936875" cy="10890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wrap="square" lIns="0" tIns="338455" rIns="0" bIns="0" rtlCol="0">
            <a:spAutoFit/>
          </a:bodyPr>
          <a:lstStyle/>
          <a:p>
            <a:pPr marL="398780">
              <a:lnSpc>
                <a:spcPct val="100000"/>
              </a:lnSpc>
              <a:spcBef>
                <a:spcPts val="2665"/>
              </a:spcBef>
            </a:pPr>
            <a:r>
              <a:rPr sz="2400" spc="-285" dirty="0">
                <a:solidFill>
                  <a:srgbClr val="FFFFFF"/>
                </a:solidFill>
                <a:latin typeface="Arial Black"/>
                <a:cs typeface="Arial Black"/>
              </a:rPr>
              <a:t>HEP</a:t>
            </a:r>
            <a:r>
              <a:rPr sz="2400" spc="-13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400" spc="-229" dirty="0">
                <a:solidFill>
                  <a:srgbClr val="FFFFFF"/>
                </a:solidFill>
                <a:latin typeface="Arial Black"/>
                <a:cs typeface="Arial Black"/>
              </a:rPr>
              <a:t>+</a:t>
            </a:r>
            <a:r>
              <a:rPr sz="2400" spc="-21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 Black"/>
                <a:cs typeface="Arial Black"/>
              </a:rPr>
              <a:t>Reentry</a:t>
            </a:r>
            <a:endParaRPr sz="2400" dirty="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6587" y="2640076"/>
            <a:ext cx="2936875" cy="3409950"/>
          </a:xfrm>
          <a:prstGeom prst="rect">
            <a:avLst/>
          </a:prstGeom>
          <a:solidFill>
            <a:srgbClr val="D2DEEE">
              <a:alpha val="90194"/>
            </a:srgbClr>
          </a:solidFill>
          <a:ln w="3175">
            <a:solidFill>
              <a:srgbClr val="D2DEEE"/>
            </a:solidFill>
          </a:ln>
        </p:spPr>
        <p:txBody>
          <a:bodyPr vert="horz" wrap="square" lIns="0" tIns="109220" rIns="0" bIns="0" rtlCol="0">
            <a:spAutoFit/>
          </a:bodyPr>
          <a:lstStyle/>
          <a:p>
            <a:pPr marL="376555" marR="252095" indent="-228600">
              <a:lnSpc>
                <a:spcPct val="102000"/>
              </a:lnSpc>
              <a:spcBef>
                <a:spcPts val="860"/>
              </a:spcBef>
              <a:buChar char="•"/>
              <a:tabLst>
                <a:tab pos="376555" algn="l"/>
              </a:tabLst>
            </a:pPr>
            <a:r>
              <a:rPr sz="2700" spc="-10" dirty="0">
                <a:solidFill>
                  <a:srgbClr val="001C44"/>
                </a:solidFill>
                <a:latin typeface="Tahoma"/>
                <a:cs typeface="Tahoma"/>
              </a:rPr>
              <a:t>Typically </a:t>
            </a:r>
            <a:r>
              <a:rPr sz="2700" spc="125" dirty="0">
                <a:solidFill>
                  <a:srgbClr val="001C44"/>
                </a:solidFill>
                <a:latin typeface="Tahoma"/>
                <a:cs typeface="Tahoma"/>
              </a:rPr>
              <a:t>housed</a:t>
            </a:r>
            <a:r>
              <a:rPr sz="2700" spc="-10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80" dirty="0">
                <a:solidFill>
                  <a:srgbClr val="001C44"/>
                </a:solidFill>
                <a:latin typeface="Tahoma"/>
                <a:cs typeface="Tahoma"/>
              </a:rPr>
              <a:t>within </a:t>
            </a:r>
            <a:r>
              <a:rPr sz="2700" spc="100" dirty="0">
                <a:solidFill>
                  <a:srgbClr val="001C44"/>
                </a:solidFill>
                <a:latin typeface="Tahoma"/>
                <a:cs typeface="Tahoma"/>
              </a:rPr>
              <a:t>HEP</a:t>
            </a:r>
            <a:r>
              <a:rPr sz="2700" spc="-14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65" dirty="0">
                <a:solidFill>
                  <a:srgbClr val="001C44"/>
                </a:solidFill>
                <a:latin typeface="Tahoma"/>
                <a:cs typeface="Tahoma"/>
              </a:rPr>
              <a:t>office</a:t>
            </a:r>
            <a:r>
              <a:rPr sz="2700" spc="-10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95" dirty="0">
                <a:solidFill>
                  <a:srgbClr val="001C44"/>
                </a:solidFill>
                <a:latin typeface="Tahoma"/>
                <a:cs typeface="Tahoma"/>
              </a:rPr>
              <a:t>&amp; </a:t>
            </a:r>
            <a:r>
              <a:rPr sz="2700" spc="120" dirty="0">
                <a:solidFill>
                  <a:srgbClr val="001C44"/>
                </a:solidFill>
                <a:latin typeface="Tahoma"/>
                <a:cs typeface="Tahoma"/>
              </a:rPr>
              <a:t>not</a:t>
            </a:r>
            <a:r>
              <a:rPr sz="2700" spc="-14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80" dirty="0">
                <a:solidFill>
                  <a:srgbClr val="001C44"/>
                </a:solidFill>
                <a:latin typeface="Tahoma"/>
                <a:cs typeface="Tahoma"/>
              </a:rPr>
              <a:t>a</a:t>
            </a:r>
            <a:r>
              <a:rPr sz="2700" spc="-16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75" dirty="0">
                <a:solidFill>
                  <a:srgbClr val="001C44"/>
                </a:solidFill>
                <a:latin typeface="Tahoma"/>
                <a:cs typeface="Tahoma"/>
              </a:rPr>
              <a:t>separate </a:t>
            </a:r>
            <a:r>
              <a:rPr sz="2700" spc="55" dirty="0">
                <a:solidFill>
                  <a:srgbClr val="001C44"/>
                </a:solidFill>
                <a:latin typeface="Tahoma"/>
                <a:cs typeface="Tahoma"/>
              </a:rPr>
              <a:t>office</a:t>
            </a:r>
            <a:endParaRPr sz="2700" dirty="0">
              <a:latin typeface="Tahoma"/>
              <a:cs typeface="Tahoma"/>
            </a:endParaRPr>
          </a:p>
          <a:p>
            <a:pPr marL="376555" marR="304165" indent="-228600">
              <a:lnSpc>
                <a:spcPct val="102000"/>
              </a:lnSpc>
              <a:spcBef>
                <a:spcPts val="600"/>
              </a:spcBef>
              <a:buChar char="•"/>
              <a:tabLst>
                <a:tab pos="376555" algn="l"/>
              </a:tabLst>
            </a:pPr>
            <a:r>
              <a:rPr sz="2700" dirty="0">
                <a:solidFill>
                  <a:srgbClr val="001C44"/>
                </a:solidFill>
                <a:latin typeface="Tahoma"/>
                <a:cs typeface="Tahoma"/>
              </a:rPr>
              <a:t>Staff</a:t>
            </a:r>
            <a:r>
              <a:rPr sz="2700" spc="-7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110" dirty="0">
                <a:solidFill>
                  <a:srgbClr val="001C44"/>
                </a:solidFill>
                <a:latin typeface="Tahoma"/>
                <a:cs typeface="Tahoma"/>
              </a:rPr>
              <a:t>report</a:t>
            </a:r>
            <a:r>
              <a:rPr sz="2700" spc="-3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85" dirty="0">
                <a:solidFill>
                  <a:srgbClr val="001C44"/>
                </a:solidFill>
                <a:latin typeface="Tahoma"/>
                <a:cs typeface="Tahoma"/>
              </a:rPr>
              <a:t>to </a:t>
            </a:r>
            <a:r>
              <a:rPr sz="2700" spc="100" dirty="0">
                <a:solidFill>
                  <a:srgbClr val="001C44"/>
                </a:solidFill>
                <a:latin typeface="Tahoma"/>
                <a:cs typeface="Tahoma"/>
              </a:rPr>
              <a:t>HEP</a:t>
            </a:r>
            <a:r>
              <a:rPr sz="2700" spc="-14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70" dirty="0">
                <a:solidFill>
                  <a:srgbClr val="001C44"/>
                </a:solidFill>
                <a:latin typeface="Tahoma"/>
                <a:cs typeface="Tahoma"/>
              </a:rPr>
              <a:t>Directors</a:t>
            </a:r>
            <a:endParaRPr sz="2700" dirty="0">
              <a:latin typeface="Tahoma"/>
              <a:cs typeface="Tahoma"/>
            </a:endParaRPr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76751" y="1557400"/>
            <a:ext cx="2924175" cy="1076325"/>
          </a:xfrm>
          <a:custGeom>
            <a:avLst/>
            <a:gdLst/>
            <a:ahLst/>
            <a:cxnLst/>
            <a:rect l="l" t="t" r="r" b="b"/>
            <a:pathLst>
              <a:path w="2924175" h="1076325">
                <a:moveTo>
                  <a:pt x="0" y="1076325"/>
                </a:moveTo>
                <a:lnTo>
                  <a:pt x="2924175" y="1076325"/>
                </a:lnTo>
                <a:lnTo>
                  <a:pt x="2924175" y="0"/>
                </a:lnTo>
                <a:lnTo>
                  <a:pt x="0" y="0"/>
                </a:lnTo>
                <a:lnTo>
                  <a:pt x="0" y="1076325"/>
                </a:lnTo>
                <a:close/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3970401" y="1551050"/>
            <a:ext cx="2936875" cy="10890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wrap="square" lIns="0" tIns="315595" rIns="0" bIns="0" rtlCol="0">
            <a:spAutoFit/>
          </a:bodyPr>
          <a:lstStyle/>
          <a:p>
            <a:pPr marL="598170">
              <a:lnSpc>
                <a:spcPct val="100000"/>
              </a:lnSpc>
              <a:spcBef>
                <a:spcPts val="2485"/>
              </a:spcBef>
            </a:pPr>
            <a:r>
              <a:rPr sz="2700" spc="-114" dirty="0">
                <a:solidFill>
                  <a:srgbClr val="FFFFFF"/>
                </a:solidFill>
                <a:latin typeface="Arial Black"/>
                <a:cs typeface="Arial Black"/>
              </a:rPr>
              <a:t>Resources</a:t>
            </a:r>
            <a:endParaRPr sz="2700" dirty="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70401" y="2640076"/>
            <a:ext cx="2936875" cy="3409950"/>
          </a:xfrm>
          <a:prstGeom prst="rect">
            <a:avLst/>
          </a:prstGeom>
          <a:solidFill>
            <a:srgbClr val="D2DEEE">
              <a:alpha val="90194"/>
            </a:srgbClr>
          </a:solidFill>
          <a:ln w="3175">
            <a:solidFill>
              <a:srgbClr val="D2DEEE"/>
            </a:solidFill>
          </a:ln>
        </p:spPr>
        <p:txBody>
          <a:bodyPr vert="horz" wrap="square" lIns="0" tIns="109220" rIns="0" bIns="0" rtlCol="0">
            <a:spAutoFit/>
          </a:bodyPr>
          <a:lstStyle/>
          <a:p>
            <a:pPr marL="376555" marR="365125" indent="-229235">
              <a:lnSpc>
                <a:spcPct val="102000"/>
              </a:lnSpc>
              <a:spcBef>
                <a:spcPts val="860"/>
              </a:spcBef>
              <a:buChar char="•"/>
              <a:tabLst>
                <a:tab pos="376555" algn="l"/>
              </a:tabLst>
            </a:pPr>
            <a:r>
              <a:rPr sz="2700" spc="145" dirty="0">
                <a:solidFill>
                  <a:srgbClr val="001C44"/>
                </a:solidFill>
                <a:latin typeface="Tahoma"/>
                <a:cs typeface="Tahoma"/>
              </a:rPr>
              <a:t>Not</a:t>
            </a:r>
            <a:r>
              <a:rPr sz="2700" spc="-14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75" dirty="0">
                <a:solidFill>
                  <a:srgbClr val="001C44"/>
                </a:solidFill>
                <a:latin typeface="Tahoma"/>
                <a:cs typeface="Tahoma"/>
              </a:rPr>
              <a:t>as</a:t>
            </a:r>
            <a:r>
              <a:rPr sz="2700" spc="-17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105" dirty="0">
                <a:solidFill>
                  <a:srgbClr val="001C44"/>
                </a:solidFill>
                <a:latin typeface="Tahoma"/>
                <a:cs typeface="Tahoma"/>
              </a:rPr>
              <a:t>robust </a:t>
            </a:r>
            <a:r>
              <a:rPr sz="2700" spc="75" dirty="0">
                <a:solidFill>
                  <a:srgbClr val="001C44"/>
                </a:solidFill>
                <a:latin typeface="Tahoma"/>
                <a:cs typeface="Tahoma"/>
              </a:rPr>
              <a:t>as</a:t>
            </a:r>
            <a:r>
              <a:rPr sz="2700" spc="-12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45" dirty="0">
                <a:solidFill>
                  <a:srgbClr val="001C44"/>
                </a:solidFill>
                <a:latin typeface="Tahoma"/>
                <a:cs typeface="Tahoma"/>
              </a:rPr>
              <a:t>HEP </a:t>
            </a:r>
            <a:r>
              <a:rPr sz="2700" spc="95" dirty="0">
                <a:solidFill>
                  <a:srgbClr val="001C44"/>
                </a:solidFill>
                <a:latin typeface="Tahoma"/>
                <a:cs typeface="Tahoma"/>
              </a:rPr>
              <a:t>programming</a:t>
            </a:r>
            <a:endParaRPr sz="2700" dirty="0">
              <a:latin typeface="Tahoma"/>
              <a:cs typeface="Tahoma"/>
            </a:endParaRPr>
          </a:p>
          <a:p>
            <a:pPr marL="376555" marR="326390" indent="-229235">
              <a:lnSpc>
                <a:spcPct val="103200"/>
              </a:lnSpc>
              <a:spcBef>
                <a:spcPts val="484"/>
              </a:spcBef>
              <a:buChar char="•"/>
              <a:tabLst>
                <a:tab pos="376555" algn="l"/>
              </a:tabLst>
            </a:pPr>
            <a:r>
              <a:rPr sz="2700" spc="150" dirty="0">
                <a:solidFill>
                  <a:srgbClr val="001C44"/>
                </a:solidFill>
                <a:latin typeface="Tahoma"/>
                <a:cs typeface="Tahoma"/>
              </a:rPr>
              <a:t>Most</a:t>
            </a:r>
            <a:r>
              <a:rPr sz="2700" spc="-15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135" dirty="0">
                <a:solidFill>
                  <a:srgbClr val="001C44"/>
                </a:solidFill>
                <a:latin typeface="Tahoma"/>
                <a:cs typeface="Tahoma"/>
              </a:rPr>
              <a:t>on </a:t>
            </a:r>
            <a:r>
              <a:rPr sz="2700" spc="120" dirty="0">
                <a:solidFill>
                  <a:srgbClr val="001C44"/>
                </a:solidFill>
                <a:latin typeface="Tahoma"/>
                <a:cs typeface="Tahoma"/>
              </a:rPr>
              <a:t>campus</a:t>
            </a:r>
            <a:r>
              <a:rPr sz="2700" spc="-17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145" dirty="0">
                <a:solidFill>
                  <a:srgbClr val="001C44"/>
                </a:solidFill>
                <a:latin typeface="Tahoma"/>
                <a:cs typeface="Tahoma"/>
              </a:rPr>
              <a:t>&amp;</a:t>
            </a:r>
            <a:r>
              <a:rPr sz="2700" spc="-10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95" dirty="0">
                <a:solidFill>
                  <a:srgbClr val="001C44"/>
                </a:solidFill>
                <a:latin typeface="Tahoma"/>
                <a:cs typeface="Tahoma"/>
              </a:rPr>
              <a:t>not </a:t>
            </a:r>
            <a:r>
              <a:rPr sz="2700" spc="80" dirty="0">
                <a:solidFill>
                  <a:srgbClr val="001C44"/>
                </a:solidFill>
                <a:latin typeface="Tahoma"/>
                <a:cs typeface="Tahoma"/>
              </a:rPr>
              <a:t>system</a:t>
            </a:r>
            <a:r>
              <a:rPr sz="2700" spc="-12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-20" dirty="0">
                <a:solidFill>
                  <a:srgbClr val="001C44"/>
                </a:solidFill>
                <a:latin typeface="Tahoma"/>
                <a:cs typeface="Tahoma"/>
              </a:rPr>
              <a:t>level</a:t>
            </a:r>
            <a:endParaRPr sz="2700" dirty="0">
              <a:latin typeface="Tahoma"/>
              <a:cs typeface="Tahoma"/>
            </a:endParaRPr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0501" y="1557400"/>
            <a:ext cx="2914650" cy="1076325"/>
          </a:xfrm>
          <a:custGeom>
            <a:avLst/>
            <a:gdLst/>
            <a:ahLst/>
            <a:cxnLst/>
            <a:rect l="l" t="t" r="r" b="b"/>
            <a:pathLst>
              <a:path w="2914650" h="1076325">
                <a:moveTo>
                  <a:pt x="0" y="1076325"/>
                </a:moveTo>
                <a:lnTo>
                  <a:pt x="2914650" y="1076325"/>
                </a:lnTo>
                <a:lnTo>
                  <a:pt x="2914650" y="0"/>
                </a:lnTo>
                <a:lnTo>
                  <a:pt x="0" y="0"/>
                </a:lnTo>
                <a:lnTo>
                  <a:pt x="0" y="1076325"/>
                </a:lnTo>
                <a:close/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7304151" y="1551050"/>
            <a:ext cx="2927350" cy="10890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wrap="square" lIns="0" tIns="96520" rIns="0" bIns="0" rtlCol="0">
            <a:spAutoFit/>
          </a:bodyPr>
          <a:lstStyle/>
          <a:p>
            <a:pPr marL="701675" marR="695325" indent="184785">
              <a:lnSpc>
                <a:spcPct val="102000"/>
              </a:lnSpc>
              <a:spcBef>
                <a:spcPts val="760"/>
              </a:spcBef>
            </a:pPr>
            <a:r>
              <a:rPr sz="2700" spc="-155" dirty="0">
                <a:solidFill>
                  <a:srgbClr val="FFFFFF"/>
                </a:solidFill>
                <a:latin typeface="Arial Black"/>
                <a:cs typeface="Arial Black"/>
              </a:rPr>
              <a:t>Staff</a:t>
            </a:r>
            <a:r>
              <a:rPr sz="2700" spc="-1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700" spc="-434" dirty="0">
                <a:solidFill>
                  <a:srgbClr val="FFFFFF"/>
                </a:solidFill>
                <a:latin typeface="Arial Black"/>
                <a:cs typeface="Arial Black"/>
              </a:rPr>
              <a:t>&amp; </a:t>
            </a:r>
            <a:r>
              <a:rPr sz="2700" spc="-165" dirty="0">
                <a:solidFill>
                  <a:srgbClr val="FFFFFF"/>
                </a:solidFill>
                <a:latin typeface="Arial Black"/>
                <a:cs typeface="Arial Black"/>
              </a:rPr>
              <a:t>Students</a:t>
            </a:r>
            <a:endParaRPr sz="2700" dirty="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304151" y="2640076"/>
            <a:ext cx="2927350" cy="3409950"/>
          </a:xfrm>
          <a:prstGeom prst="rect">
            <a:avLst/>
          </a:prstGeom>
          <a:solidFill>
            <a:srgbClr val="D2DEEE">
              <a:alpha val="90194"/>
            </a:srgbClr>
          </a:solidFill>
          <a:ln w="3175">
            <a:solidFill>
              <a:srgbClr val="D2DEEE"/>
            </a:solidFill>
          </a:ln>
        </p:spPr>
        <p:txBody>
          <a:bodyPr vert="horz" wrap="square" lIns="0" tIns="109220" rIns="0" bIns="0" rtlCol="0">
            <a:spAutoFit/>
          </a:bodyPr>
          <a:lstStyle/>
          <a:p>
            <a:pPr marL="376555" marR="492759" indent="-229235">
              <a:lnSpc>
                <a:spcPct val="102000"/>
              </a:lnSpc>
              <a:spcBef>
                <a:spcPts val="860"/>
              </a:spcBef>
              <a:buChar char="•"/>
              <a:tabLst>
                <a:tab pos="376555" algn="l"/>
              </a:tabLst>
            </a:pPr>
            <a:r>
              <a:rPr sz="2700" spc="80" dirty="0">
                <a:solidFill>
                  <a:srgbClr val="001C44"/>
                </a:solidFill>
                <a:latin typeface="Tahoma"/>
                <a:cs typeface="Tahoma"/>
              </a:rPr>
              <a:t>Dedicated </a:t>
            </a:r>
            <a:r>
              <a:rPr sz="2700" spc="120" dirty="0">
                <a:solidFill>
                  <a:srgbClr val="001C44"/>
                </a:solidFill>
                <a:latin typeface="Tahoma"/>
                <a:cs typeface="Tahoma"/>
              </a:rPr>
              <a:t>campus</a:t>
            </a:r>
            <a:r>
              <a:rPr sz="2700" spc="-16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50" dirty="0">
                <a:solidFill>
                  <a:srgbClr val="001C44"/>
                </a:solidFill>
                <a:latin typeface="Tahoma"/>
                <a:cs typeface="Tahoma"/>
              </a:rPr>
              <a:t>staff </a:t>
            </a:r>
            <a:r>
              <a:rPr sz="2700" spc="70" dirty="0">
                <a:solidFill>
                  <a:srgbClr val="001C44"/>
                </a:solidFill>
                <a:latin typeface="Tahoma"/>
                <a:cs typeface="Tahoma"/>
              </a:rPr>
              <a:t>have</a:t>
            </a:r>
            <a:r>
              <a:rPr sz="2700" spc="-10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700" spc="30" dirty="0">
                <a:solidFill>
                  <a:srgbClr val="001C44"/>
                </a:solidFill>
                <a:latin typeface="Tahoma"/>
                <a:cs typeface="Tahoma"/>
              </a:rPr>
              <a:t>a </a:t>
            </a:r>
            <a:r>
              <a:rPr sz="2700" spc="85" dirty="0">
                <a:solidFill>
                  <a:srgbClr val="001C44"/>
                </a:solidFill>
                <a:latin typeface="Tahoma"/>
                <a:cs typeface="Tahoma"/>
              </a:rPr>
              <a:t>student </a:t>
            </a:r>
            <a:r>
              <a:rPr sz="2700" spc="70" dirty="0">
                <a:solidFill>
                  <a:srgbClr val="001C44"/>
                </a:solidFill>
                <a:latin typeface="Tahoma"/>
                <a:cs typeface="Tahoma"/>
              </a:rPr>
              <a:t>caseload</a:t>
            </a:r>
            <a:endParaRPr sz="2700" dirty="0">
              <a:latin typeface="Tahoma"/>
              <a:cs typeface="Tahoma"/>
            </a:endParaRPr>
          </a:p>
          <a:p>
            <a:pPr marL="376555" marR="407670" indent="-229235">
              <a:lnSpc>
                <a:spcPct val="102000"/>
              </a:lnSpc>
              <a:spcBef>
                <a:spcPts val="600"/>
              </a:spcBef>
              <a:buChar char="•"/>
              <a:tabLst>
                <a:tab pos="376555" algn="l"/>
              </a:tabLst>
            </a:pPr>
            <a:r>
              <a:rPr sz="2700" spc="75" dirty="0">
                <a:latin typeface="Tahoma"/>
                <a:cs typeface="Tahoma"/>
              </a:rPr>
              <a:t>Focuses</a:t>
            </a:r>
            <a:r>
              <a:rPr sz="2700" spc="-170" dirty="0">
                <a:latin typeface="Tahoma"/>
                <a:cs typeface="Tahoma"/>
              </a:rPr>
              <a:t> </a:t>
            </a:r>
            <a:r>
              <a:rPr sz="2700" spc="135" dirty="0">
                <a:latin typeface="Tahoma"/>
                <a:cs typeface="Tahoma"/>
              </a:rPr>
              <a:t>on </a:t>
            </a:r>
            <a:r>
              <a:rPr sz="2700" spc="100" dirty="0">
                <a:latin typeface="Tahoma"/>
                <a:cs typeface="Tahoma"/>
              </a:rPr>
              <a:t>HEP</a:t>
            </a:r>
            <a:r>
              <a:rPr sz="2700" spc="-145" dirty="0">
                <a:latin typeface="Tahoma"/>
                <a:cs typeface="Tahoma"/>
              </a:rPr>
              <a:t> </a:t>
            </a:r>
            <a:r>
              <a:rPr sz="2700" spc="85" dirty="0">
                <a:latin typeface="Tahoma"/>
                <a:cs typeface="Tahoma"/>
              </a:rPr>
              <a:t>students</a:t>
            </a:r>
            <a:endParaRPr sz="27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493774" y="778446"/>
            <a:ext cx="8858885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dirty="0">
                <a:solidFill>
                  <a:srgbClr val="001C44"/>
                </a:solidFill>
              </a:rPr>
              <a:t>Reentry</a:t>
            </a:r>
            <a:r>
              <a:rPr sz="3950" spc="65" dirty="0">
                <a:solidFill>
                  <a:srgbClr val="001C44"/>
                </a:solidFill>
              </a:rPr>
              <a:t> </a:t>
            </a:r>
            <a:r>
              <a:rPr sz="3950" dirty="0">
                <a:solidFill>
                  <a:srgbClr val="001C44"/>
                </a:solidFill>
              </a:rPr>
              <a:t>Resources</a:t>
            </a:r>
            <a:r>
              <a:rPr sz="3950" spc="155" dirty="0">
                <a:solidFill>
                  <a:srgbClr val="001C44"/>
                </a:solidFill>
              </a:rPr>
              <a:t> </a:t>
            </a:r>
            <a:r>
              <a:rPr sz="3950" dirty="0">
                <a:solidFill>
                  <a:srgbClr val="001C44"/>
                </a:solidFill>
              </a:rPr>
              <a:t>+</a:t>
            </a:r>
            <a:r>
              <a:rPr sz="3950" spc="110" dirty="0">
                <a:solidFill>
                  <a:srgbClr val="001C44"/>
                </a:solidFill>
              </a:rPr>
              <a:t> </a:t>
            </a:r>
            <a:r>
              <a:rPr sz="3950" spc="-10" dirty="0">
                <a:solidFill>
                  <a:srgbClr val="001C44"/>
                </a:solidFill>
              </a:rPr>
              <a:t>Institution</a:t>
            </a:r>
            <a:endParaRPr sz="3950" dirty="0"/>
          </a:p>
        </p:txBody>
      </p:sp>
      <p:sp>
        <p:nvSpPr>
          <p:cNvPr id="3" name="object 3"/>
          <p:cNvSpPr txBox="1"/>
          <p:nvPr/>
        </p:nvSpPr>
        <p:spPr>
          <a:xfrm>
            <a:off x="271462" y="2119248"/>
            <a:ext cx="2705100" cy="1628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wrap="square" lIns="0" tIns="337820" rIns="0" bIns="0" rtlCol="0">
            <a:spAutoFit/>
          </a:bodyPr>
          <a:lstStyle/>
          <a:p>
            <a:pPr marL="660400" marR="544195" indent="-115570">
              <a:lnSpc>
                <a:spcPts val="3610"/>
              </a:lnSpc>
              <a:spcBef>
                <a:spcPts val="2660"/>
              </a:spcBef>
            </a:pPr>
            <a:r>
              <a:rPr sz="3300" b="0" spc="-40" dirty="0">
                <a:solidFill>
                  <a:srgbClr val="FFFFFF"/>
                </a:solidFill>
                <a:latin typeface="Calibri Light"/>
                <a:cs typeface="Calibri Light"/>
              </a:rPr>
              <a:t>Academic </a:t>
            </a:r>
            <a:r>
              <a:rPr sz="3300" b="0" spc="-10" dirty="0">
                <a:solidFill>
                  <a:srgbClr val="FFFFFF"/>
                </a:solidFill>
                <a:latin typeface="Calibri Light"/>
                <a:cs typeface="Calibri Light"/>
              </a:rPr>
              <a:t>Advising</a:t>
            </a:r>
            <a:endParaRPr sz="3300" dirty="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43326" y="2119248"/>
            <a:ext cx="2714625" cy="1628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wrap="square" lIns="0" tIns="337820" rIns="0" bIns="0" rtlCol="0">
            <a:spAutoFit/>
          </a:bodyPr>
          <a:lstStyle/>
          <a:p>
            <a:pPr marL="391795" marR="381635" indent="415290">
              <a:lnSpc>
                <a:spcPts val="3610"/>
              </a:lnSpc>
              <a:spcBef>
                <a:spcPts val="2660"/>
              </a:spcBef>
            </a:pPr>
            <a:r>
              <a:rPr sz="33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Career </a:t>
            </a:r>
            <a:r>
              <a:rPr sz="3300" b="0" spc="-50" dirty="0">
                <a:solidFill>
                  <a:srgbClr val="FFFFFF"/>
                </a:solidFill>
                <a:latin typeface="Calibri Light"/>
                <a:cs typeface="Calibri Light"/>
              </a:rPr>
              <a:t>Preparation</a:t>
            </a:r>
            <a:endParaRPr sz="3300" dirty="0"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24651" y="2119248"/>
            <a:ext cx="2705100" cy="1628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wrap="square" lIns="0" tIns="337820" rIns="0" bIns="0" rtlCol="0">
            <a:spAutoFit/>
          </a:bodyPr>
          <a:lstStyle/>
          <a:p>
            <a:pPr marL="866140" marR="114300" indent="-734695">
              <a:lnSpc>
                <a:spcPts val="3610"/>
              </a:lnSpc>
              <a:spcBef>
                <a:spcPts val="2660"/>
              </a:spcBef>
            </a:pPr>
            <a:r>
              <a:rPr sz="3300" b="0" spc="-20" dirty="0">
                <a:solidFill>
                  <a:srgbClr val="FFFFFF"/>
                </a:solidFill>
                <a:latin typeface="Calibri Light"/>
                <a:cs typeface="Calibri Light"/>
              </a:rPr>
              <a:t>Financial</a:t>
            </a:r>
            <a:r>
              <a:rPr sz="3300" b="0" spc="-114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300" b="0" dirty="0">
                <a:solidFill>
                  <a:srgbClr val="FFFFFF"/>
                </a:solidFill>
                <a:latin typeface="Calibri Light"/>
                <a:cs typeface="Calibri Light"/>
              </a:rPr>
              <a:t>Aid</a:t>
            </a:r>
            <a:r>
              <a:rPr sz="3300" b="0" spc="-1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300" b="0" spc="-50" dirty="0">
                <a:solidFill>
                  <a:srgbClr val="FFFFFF"/>
                </a:solidFill>
                <a:latin typeface="Calibri Light"/>
                <a:cs typeface="Calibri Light"/>
              </a:rPr>
              <a:t>&amp; </a:t>
            </a:r>
            <a:r>
              <a:rPr sz="3300" b="0" spc="-20" dirty="0">
                <a:solidFill>
                  <a:srgbClr val="FFFFFF"/>
                </a:solidFill>
                <a:latin typeface="Calibri Light"/>
                <a:cs typeface="Calibri Light"/>
              </a:rPr>
              <a:t>FASFA</a:t>
            </a:r>
            <a:endParaRPr sz="3300" dirty="0"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205976" y="2119248"/>
            <a:ext cx="2705100" cy="1628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wrap="square" lIns="0" tIns="342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70"/>
              </a:spcBef>
            </a:pPr>
            <a:endParaRPr sz="3300" dirty="0">
              <a:latin typeface="Times New Roman"/>
              <a:cs typeface="Times New Roman"/>
            </a:endParaRPr>
          </a:p>
          <a:p>
            <a:pPr marL="429895">
              <a:lnSpc>
                <a:spcPct val="100000"/>
              </a:lnSpc>
            </a:pPr>
            <a:r>
              <a:rPr sz="3300" spc="-10" dirty="0">
                <a:solidFill>
                  <a:srgbClr val="FFFFFF"/>
                </a:solidFill>
                <a:latin typeface="Calibri"/>
                <a:cs typeface="Calibri"/>
              </a:rPr>
              <a:t>Healthcare</a:t>
            </a:r>
            <a:endParaRPr sz="33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1462" y="4014787"/>
            <a:ext cx="2705100" cy="1628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wrap="square" lIns="0" tIns="341630" rIns="0" bIns="0" rtlCol="0">
            <a:spAutoFit/>
          </a:bodyPr>
          <a:lstStyle/>
          <a:p>
            <a:pPr marL="606425" marR="130175" indent="-478790">
              <a:lnSpc>
                <a:spcPts val="3600"/>
              </a:lnSpc>
              <a:spcBef>
                <a:spcPts val="2690"/>
              </a:spcBef>
            </a:pPr>
            <a:r>
              <a:rPr sz="3300" dirty="0">
                <a:solidFill>
                  <a:srgbClr val="FFFFFF"/>
                </a:solidFill>
                <a:latin typeface="Calibri"/>
                <a:cs typeface="Calibri"/>
              </a:rPr>
              <a:t>Mental</a:t>
            </a:r>
            <a:r>
              <a:rPr sz="33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Calibri"/>
                <a:cs typeface="Calibri"/>
              </a:rPr>
              <a:t>Health Services</a:t>
            </a:r>
            <a:endParaRPr sz="33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43326" y="4014787"/>
            <a:ext cx="2714625" cy="1628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wrap="square" lIns="0" tIns="368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90"/>
              </a:spcBef>
            </a:pPr>
            <a:endParaRPr sz="3300" dirty="0">
              <a:latin typeface="Times New Roman"/>
              <a:cs typeface="Times New Roman"/>
            </a:endParaRPr>
          </a:p>
          <a:p>
            <a:pPr marL="396875">
              <a:lnSpc>
                <a:spcPct val="100000"/>
              </a:lnSpc>
            </a:pPr>
            <a:r>
              <a:rPr sz="3300" spc="-10" dirty="0">
                <a:solidFill>
                  <a:srgbClr val="FFFFFF"/>
                </a:solidFill>
                <a:latin typeface="Calibri"/>
                <a:cs typeface="Calibri"/>
              </a:rPr>
              <a:t>Technology</a:t>
            </a:r>
            <a:endParaRPr sz="33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24651" y="4014787"/>
            <a:ext cx="2705100" cy="1628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wrap="square" lIns="0" tIns="341630" rIns="0" bIns="0" rtlCol="0">
            <a:spAutoFit/>
          </a:bodyPr>
          <a:lstStyle/>
          <a:p>
            <a:pPr marL="264795" marR="231775" indent="-20955">
              <a:lnSpc>
                <a:spcPts val="3600"/>
              </a:lnSpc>
              <a:spcBef>
                <a:spcPts val="2690"/>
              </a:spcBef>
            </a:pPr>
            <a:r>
              <a:rPr sz="3300" spc="-30" dirty="0">
                <a:solidFill>
                  <a:srgbClr val="FFFFFF"/>
                </a:solidFill>
                <a:latin typeface="Calibri"/>
                <a:cs typeface="Calibri"/>
              </a:rPr>
              <a:t>Transcripts</a:t>
            </a:r>
            <a:r>
              <a:rPr sz="33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3300" spc="-10" dirty="0">
                <a:solidFill>
                  <a:srgbClr val="FFFFFF"/>
                </a:solidFill>
                <a:latin typeface="Calibri"/>
                <a:cs typeface="Calibri"/>
              </a:rPr>
              <a:t>Applications</a:t>
            </a:r>
            <a:endParaRPr sz="33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05976" y="4014787"/>
            <a:ext cx="2705100" cy="1628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wrap="square" lIns="0" tIns="368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90"/>
              </a:spcBef>
            </a:pPr>
            <a:endParaRPr sz="3300" dirty="0">
              <a:latin typeface="Times New Roman"/>
              <a:cs typeface="Times New Roman"/>
            </a:endParaRPr>
          </a:p>
          <a:p>
            <a:pPr marL="856615">
              <a:lnSpc>
                <a:spcPct val="100000"/>
              </a:lnSpc>
            </a:pPr>
            <a:r>
              <a:rPr sz="3300" spc="-10" dirty="0">
                <a:solidFill>
                  <a:srgbClr val="FFFFFF"/>
                </a:solidFill>
                <a:latin typeface="Calibri"/>
                <a:cs typeface="Calibri"/>
              </a:rPr>
              <a:t>Space</a:t>
            </a:r>
            <a:endParaRPr sz="33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63917" y="528574"/>
            <a:ext cx="9595485" cy="6324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651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0" b="0" i="0" u="none" strike="noStrike" kern="0" cap="none" spc="0" normalizeH="0" baseline="0" noProof="0" dirty="0">
                <a:ln>
                  <a:noFill/>
                </a:ln>
                <a:solidFill>
                  <a:srgbClr val="001C44"/>
                </a:solidFill>
                <a:effectLst/>
                <a:uLnTx/>
                <a:uFillTx/>
                <a:latin typeface="Arial Black"/>
                <a:cs typeface="Arial Black"/>
              </a:rPr>
              <a:t>Reentry</a:t>
            </a:r>
            <a:r>
              <a:rPr kumimoji="0" lang="en-US" sz="3950" b="0" i="0" u="none" strike="noStrike" kern="0" cap="none" spc="35" normalizeH="0" baseline="0" noProof="0" dirty="0">
                <a:ln>
                  <a:noFill/>
                </a:ln>
                <a:solidFill>
                  <a:srgbClr val="001C44"/>
                </a:solidFill>
                <a:effectLst/>
                <a:uLnTx/>
                <a:uFillTx/>
                <a:latin typeface="Arial Black"/>
                <a:cs typeface="Arial Black"/>
              </a:rPr>
              <a:t> </a:t>
            </a:r>
            <a:r>
              <a:rPr kumimoji="0" lang="en-US" sz="3950" b="0" i="0" u="none" strike="noStrike" kern="0" cap="none" spc="0" normalizeH="0" baseline="0" noProof="0" dirty="0">
                <a:ln>
                  <a:noFill/>
                </a:ln>
                <a:solidFill>
                  <a:srgbClr val="001C44"/>
                </a:solidFill>
                <a:effectLst/>
                <a:uLnTx/>
                <a:uFillTx/>
                <a:latin typeface="Arial Black"/>
                <a:cs typeface="Arial Black"/>
              </a:rPr>
              <a:t>Resources</a:t>
            </a:r>
            <a:r>
              <a:rPr kumimoji="0" lang="en-US" sz="3950" b="0" i="0" u="none" strike="noStrike" kern="0" cap="none" spc="120" normalizeH="0" baseline="0" noProof="0" dirty="0">
                <a:ln>
                  <a:noFill/>
                </a:ln>
                <a:solidFill>
                  <a:srgbClr val="001C44"/>
                </a:solidFill>
                <a:effectLst/>
                <a:uLnTx/>
                <a:uFillTx/>
                <a:latin typeface="Arial Black"/>
                <a:cs typeface="Arial Black"/>
              </a:rPr>
              <a:t> </a:t>
            </a:r>
            <a:r>
              <a:rPr kumimoji="0" lang="en-US" sz="3950" b="0" i="0" u="none" strike="noStrike" kern="0" cap="none" spc="0" normalizeH="0" baseline="0" noProof="0" dirty="0">
                <a:ln>
                  <a:noFill/>
                </a:ln>
                <a:solidFill>
                  <a:srgbClr val="001C44"/>
                </a:solidFill>
                <a:effectLst/>
                <a:uLnTx/>
                <a:uFillTx/>
                <a:latin typeface="Arial Black"/>
                <a:cs typeface="Arial Black"/>
              </a:rPr>
              <a:t>+</a:t>
            </a:r>
            <a:r>
              <a:rPr kumimoji="0" lang="en-US" sz="3950" b="0" i="0" u="none" strike="noStrike" kern="0" cap="none" spc="75" normalizeH="0" baseline="0" noProof="0" dirty="0">
                <a:ln>
                  <a:noFill/>
                </a:ln>
                <a:solidFill>
                  <a:srgbClr val="001C44"/>
                </a:solidFill>
                <a:effectLst/>
                <a:uLnTx/>
                <a:uFillTx/>
                <a:latin typeface="Arial Black"/>
                <a:cs typeface="Arial Black"/>
              </a:rPr>
              <a:t> </a:t>
            </a:r>
            <a:r>
              <a:rPr kumimoji="0" lang="en-US" sz="3950" b="0" i="0" u="none" strike="noStrike" kern="0" cap="none" spc="0" normalizeH="0" baseline="0" noProof="0" dirty="0">
                <a:ln>
                  <a:noFill/>
                </a:ln>
                <a:solidFill>
                  <a:srgbClr val="001C44"/>
                </a:solidFill>
                <a:effectLst/>
                <a:uLnTx/>
                <a:uFillTx/>
                <a:latin typeface="Arial Black"/>
                <a:cs typeface="Arial Black"/>
              </a:rPr>
              <a:t>CBO</a:t>
            </a:r>
            <a:r>
              <a:rPr kumimoji="0" lang="en-US" sz="3950" b="0" i="0" u="none" strike="noStrike" kern="0" cap="none" spc="65" normalizeH="0" baseline="0" noProof="0" dirty="0">
                <a:ln>
                  <a:noFill/>
                </a:ln>
                <a:solidFill>
                  <a:srgbClr val="001C44"/>
                </a:solidFill>
                <a:effectLst/>
                <a:uLnTx/>
                <a:uFillTx/>
                <a:latin typeface="Arial Black"/>
                <a:cs typeface="Arial Black"/>
              </a:rPr>
              <a:t> </a:t>
            </a:r>
            <a:r>
              <a:rPr kumimoji="0" lang="en-US" sz="3950" b="0" i="0" u="none" strike="noStrike" kern="0" cap="none" spc="-10" normalizeH="0" baseline="0" noProof="0" dirty="0">
                <a:ln>
                  <a:noFill/>
                </a:ln>
                <a:solidFill>
                  <a:srgbClr val="001C44"/>
                </a:solidFill>
                <a:effectLst/>
                <a:uLnTx/>
                <a:uFillTx/>
                <a:latin typeface="Arial Black"/>
                <a:cs typeface="Arial Black"/>
              </a:rPr>
              <a:t>Referral</a:t>
            </a:r>
            <a:endParaRPr kumimoji="0" lang="en-US" sz="39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0987" y="1528699"/>
            <a:ext cx="3638550" cy="21812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wrap="square" lIns="0" tIns="495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90"/>
              </a:spcBef>
            </a:pPr>
            <a:endParaRPr sz="4400" dirty="0">
              <a:latin typeface="Times New Roman"/>
              <a:cs typeface="Times New Roman"/>
            </a:endParaRPr>
          </a:p>
          <a:p>
            <a:pPr marL="901065">
              <a:lnSpc>
                <a:spcPct val="100000"/>
              </a:lnSpc>
            </a:pPr>
            <a:r>
              <a:rPr sz="4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Clothing</a:t>
            </a:r>
            <a:endParaRPr sz="4400" dirty="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81551" y="1528699"/>
            <a:ext cx="3648075" cy="21812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wrap="square" lIns="0" tIns="495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90"/>
              </a:spcBef>
            </a:pPr>
            <a:endParaRPr sz="4400" dirty="0">
              <a:latin typeface="Times New Roman"/>
              <a:cs typeface="Times New Roman"/>
            </a:endParaRPr>
          </a:p>
          <a:p>
            <a:pPr marL="5080" algn="ctr">
              <a:lnSpc>
                <a:spcPct val="100000"/>
              </a:lnSpc>
            </a:pPr>
            <a:r>
              <a:rPr sz="4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Employment</a:t>
            </a:r>
            <a:endParaRPr sz="4400" dirty="0">
              <a:latin typeface="Calibri Light"/>
              <a:cs typeface="Calibri Light"/>
            </a:endParaRPr>
          </a:p>
        </p:txBody>
      </p:sp>
      <p:sp>
        <p:nvSpPr>
          <p:cNvPr id="5" name="object 5" descr="$PPTXTitle"/>
          <p:cNvSpPr txBox="1">
            <a:spLocks/>
          </p:cNvSpPr>
          <p:nvPr/>
        </p:nvSpPr>
        <p:spPr>
          <a:xfrm>
            <a:off x="8291576" y="1528699"/>
            <a:ext cx="3638550" cy="218122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4659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88010" marR="566420" lvl="0" indent="271145" defTabSz="914400" eaLnBrk="1" fontAlgn="auto" latinLnBrk="0" hangingPunct="1">
              <a:lnSpc>
                <a:spcPts val="4810"/>
              </a:lnSpc>
              <a:spcBef>
                <a:spcPts val="357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-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Essential </a:t>
            </a:r>
            <a:r>
              <a:rPr kumimoji="0" lang="en-US" sz="4400" b="0" i="0" u="none" strike="noStrike" kern="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documents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/>
              <a:ea typeface="+mj-ea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0987" y="4081462"/>
            <a:ext cx="3638550" cy="218122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80"/>
              </a:spcBef>
            </a:pPr>
            <a:endParaRPr sz="4400" dirty="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  <a:spcBef>
                <a:spcPts val="5"/>
              </a:spcBef>
            </a:pPr>
            <a:r>
              <a:rPr sz="4400" b="0" spc="-20" dirty="0">
                <a:solidFill>
                  <a:srgbClr val="FFFFFF"/>
                </a:solidFill>
                <a:latin typeface="Calibri Light"/>
                <a:cs typeface="Calibri Light"/>
              </a:rPr>
              <a:t>Food</a:t>
            </a:r>
            <a:endParaRPr sz="4400" dirty="0">
              <a:latin typeface="Calibri Light"/>
              <a:cs typeface="Calibri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81551" y="4081462"/>
            <a:ext cx="3648075" cy="21812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wrap="square" lIns="0" tIns="132080" rIns="0" bIns="0" rtlCol="0">
            <a:spAutoFit/>
          </a:bodyPr>
          <a:lstStyle/>
          <a:p>
            <a:pPr marL="197485" marR="193040" indent="3175" algn="ctr">
              <a:lnSpc>
                <a:spcPct val="91700"/>
              </a:lnSpc>
              <a:spcBef>
                <a:spcPts val="1040"/>
              </a:spcBef>
            </a:pPr>
            <a:r>
              <a:rPr sz="4400" dirty="0">
                <a:solidFill>
                  <a:srgbClr val="FFFFFF"/>
                </a:solidFill>
                <a:latin typeface="Calibri"/>
                <a:cs typeface="Calibri"/>
              </a:rPr>
              <a:t>Healthcare</a:t>
            </a:r>
            <a:r>
              <a:rPr sz="4400" spc="-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spc="-50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4400" dirty="0">
                <a:solidFill>
                  <a:srgbClr val="FFFFFF"/>
                </a:solidFill>
                <a:latin typeface="Calibri"/>
                <a:cs typeface="Calibri"/>
              </a:rPr>
              <a:t>Mental</a:t>
            </a:r>
            <a:r>
              <a:rPr sz="4400" spc="-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spc="-10" dirty="0">
                <a:solidFill>
                  <a:srgbClr val="FFFFFF"/>
                </a:solidFill>
                <a:latin typeface="Calibri"/>
                <a:cs typeface="Calibri"/>
              </a:rPr>
              <a:t>Health Services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91576" y="4081462"/>
            <a:ext cx="3638550" cy="21812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wrap="square" lIns="0" tIns="482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80"/>
              </a:spcBef>
            </a:pPr>
            <a:endParaRPr sz="4400" dirty="0">
              <a:latin typeface="Times New Roman"/>
              <a:cs typeface="Times New Roman"/>
            </a:endParaRPr>
          </a:p>
          <a:p>
            <a:pPr marL="901065">
              <a:lnSpc>
                <a:spcPct val="100000"/>
              </a:lnSpc>
              <a:spcBef>
                <a:spcPts val="5"/>
              </a:spcBef>
            </a:pPr>
            <a:r>
              <a:rPr sz="4400" spc="-10" dirty="0">
                <a:solidFill>
                  <a:srgbClr val="FFFFFF"/>
                </a:solidFill>
                <a:latin typeface="Calibri"/>
                <a:cs typeface="Calibri"/>
              </a:rPr>
              <a:t>Housing</a:t>
            </a:r>
            <a:endParaRPr sz="4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997329" y="361315"/>
            <a:ext cx="7706359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dirty="0">
                <a:solidFill>
                  <a:srgbClr val="001C44"/>
                </a:solidFill>
              </a:rPr>
              <a:t>Campus</a:t>
            </a:r>
            <a:r>
              <a:rPr sz="3950" spc="155" dirty="0">
                <a:solidFill>
                  <a:srgbClr val="001C44"/>
                </a:solidFill>
              </a:rPr>
              <a:t> </a:t>
            </a:r>
            <a:r>
              <a:rPr sz="3950" dirty="0">
                <a:solidFill>
                  <a:srgbClr val="001C44"/>
                </a:solidFill>
              </a:rPr>
              <a:t>Reentry</a:t>
            </a:r>
            <a:r>
              <a:rPr sz="3950" spc="95" dirty="0">
                <a:solidFill>
                  <a:srgbClr val="001C44"/>
                </a:solidFill>
              </a:rPr>
              <a:t> </a:t>
            </a:r>
            <a:r>
              <a:rPr sz="3950" spc="-10" dirty="0">
                <a:solidFill>
                  <a:srgbClr val="001C44"/>
                </a:solidFill>
              </a:rPr>
              <a:t>Resources</a:t>
            </a:r>
            <a:endParaRPr sz="3950" dirty="0"/>
          </a:p>
        </p:txBody>
      </p:sp>
      <p:sp>
        <p:nvSpPr>
          <p:cNvPr id="3" name="object 3"/>
          <p:cNvSpPr txBox="1"/>
          <p:nvPr/>
        </p:nvSpPr>
        <p:spPr>
          <a:xfrm>
            <a:off x="1585975" y="1071625"/>
            <a:ext cx="2819400" cy="16954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0" tIns="370205" rIns="0" bIns="0" rtlCol="0">
            <a:spAutoFit/>
          </a:bodyPr>
          <a:lstStyle/>
          <a:p>
            <a:pPr marL="746125" marR="745490" indent="73025">
              <a:lnSpc>
                <a:spcPts val="3529"/>
              </a:lnSpc>
              <a:spcBef>
                <a:spcPts val="2915"/>
              </a:spcBef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Alumni Support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91126" y="1071625"/>
            <a:ext cx="2828925" cy="169545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0" tIns="370205" rIns="0" bIns="0" rtlCol="0">
            <a:spAutoFit/>
          </a:bodyPr>
          <a:lstStyle/>
          <a:p>
            <a:pPr marL="796925" marR="153670" indent="-638175">
              <a:lnSpc>
                <a:spcPts val="3529"/>
              </a:lnSpc>
              <a:spcBef>
                <a:spcPts val="2915"/>
              </a:spcBef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Bridge/Reentry Course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05801" y="1071625"/>
            <a:ext cx="2819400" cy="169545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wrap="square" lIns="0" tIns="370205" rIns="0" bIns="0" rtlCol="0">
            <a:spAutoFit/>
          </a:bodyPr>
          <a:lstStyle/>
          <a:p>
            <a:pPr marL="735965" marR="301625" indent="-419734">
              <a:lnSpc>
                <a:spcPts val="3529"/>
              </a:lnSpc>
              <a:spcBef>
                <a:spcPts val="2915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Cost</a:t>
            </a:r>
            <a:r>
              <a:rPr sz="3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3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Living Stipend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85975" y="3043301"/>
            <a:ext cx="2819400" cy="1695450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882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95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194945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Digital</a:t>
            </a:r>
            <a:r>
              <a:rPr sz="32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Literacy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91126" y="3043301"/>
            <a:ext cx="2828925" cy="16954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vert="horz" wrap="square" lIns="0" tIns="380365" rIns="0" bIns="0" rtlCol="0">
            <a:spAutoFit/>
          </a:bodyPr>
          <a:lstStyle/>
          <a:p>
            <a:pPr marL="1051560" marR="328295" indent="-707390">
              <a:lnSpc>
                <a:spcPts val="3529"/>
              </a:lnSpc>
              <a:spcBef>
                <a:spcPts val="2995"/>
              </a:spcBef>
            </a:pPr>
            <a:r>
              <a:rPr sz="3200" b="0" spc="-30" dirty="0">
                <a:solidFill>
                  <a:srgbClr val="FFFFFF"/>
                </a:solidFill>
                <a:latin typeface="Calibri Light"/>
                <a:cs typeface="Calibri Light"/>
              </a:rPr>
              <a:t>Meeting</a:t>
            </a:r>
            <a:r>
              <a:rPr sz="3200" b="0" spc="-1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b="0" spc="-20" dirty="0">
                <a:solidFill>
                  <a:srgbClr val="FFFFFF"/>
                </a:solidFill>
                <a:latin typeface="Calibri Light"/>
                <a:cs typeface="Calibri Light"/>
              </a:rPr>
              <a:t>with Staff</a:t>
            </a:r>
            <a:endParaRPr sz="3200" dirty="0">
              <a:latin typeface="Calibri Light"/>
              <a:cs typeface="Calibri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05801" y="3043301"/>
            <a:ext cx="2819400" cy="169545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wrap="square" lIns="0" tIns="882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95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399415">
              <a:lnSpc>
                <a:spcPct val="100000"/>
              </a:lnSpc>
              <a:spcBef>
                <a:spcPts val="5"/>
              </a:spcBef>
            </a:pPr>
            <a:r>
              <a:rPr sz="3200" b="0" spc="-25" dirty="0">
                <a:solidFill>
                  <a:srgbClr val="FFFFFF"/>
                </a:solidFill>
                <a:latin typeface="Calibri Light"/>
                <a:cs typeface="Calibri Light"/>
              </a:rPr>
              <a:t>Reentry</a:t>
            </a:r>
            <a:r>
              <a:rPr sz="3200" b="0" spc="-1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b="0" spc="-20" dirty="0">
                <a:solidFill>
                  <a:srgbClr val="FFFFFF"/>
                </a:solidFill>
                <a:latin typeface="Calibri Light"/>
                <a:cs typeface="Calibri Light"/>
              </a:rPr>
              <a:t>Plan</a:t>
            </a:r>
            <a:endParaRPr sz="3200" dirty="0">
              <a:latin typeface="Calibri Light"/>
              <a:cs typeface="Calibr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85975" y="5024437"/>
            <a:ext cx="2819400" cy="169545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vert="horz" wrap="square" lIns="0" tIns="895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05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182880">
              <a:lnSpc>
                <a:spcPct val="100000"/>
              </a:lnSpc>
            </a:pPr>
            <a:r>
              <a:rPr sz="3200" b="0" spc="-20" dirty="0">
                <a:solidFill>
                  <a:srgbClr val="FFFFFF"/>
                </a:solidFill>
                <a:latin typeface="Calibri Light"/>
                <a:cs typeface="Calibri Light"/>
              </a:rPr>
              <a:t>Social</a:t>
            </a:r>
            <a:r>
              <a:rPr sz="3200" b="0" spc="-1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Supports</a:t>
            </a:r>
            <a:endParaRPr sz="3200" dirty="0">
              <a:latin typeface="Calibri Light"/>
              <a:cs typeface="Calibr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91126" y="5024437"/>
            <a:ext cx="2828925" cy="16954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wrap="square" lIns="0" tIns="895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05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375920">
              <a:lnSpc>
                <a:spcPct val="100000"/>
              </a:lnSpc>
            </a:pPr>
            <a:r>
              <a:rPr sz="3200" b="0" spc="-20" dirty="0">
                <a:solidFill>
                  <a:srgbClr val="FFFFFF"/>
                </a:solidFill>
                <a:latin typeface="Calibri Light"/>
                <a:cs typeface="Calibri Light"/>
              </a:rPr>
              <a:t>Staff</a:t>
            </a:r>
            <a:r>
              <a:rPr sz="3200" b="0" spc="-1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Training</a:t>
            </a:r>
            <a:endParaRPr sz="3200" dirty="0">
              <a:latin typeface="Calibri Light"/>
              <a:cs typeface="Calibr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05801" y="5024437"/>
            <a:ext cx="2819400" cy="1695450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381000" rIns="0" bIns="0" rtlCol="0">
            <a:spAutoFit/>
          </a:bodyPr>
          <a:lstStyle/>
          <a:p>
            <a:pPr marL="421005" marR="401320" indent="264160">
              <a:lnSpc>
                <a:spcPts val="3529"/>
              </a:lnSpc>
              <a:spcBef>
                <a:spcPts val="3000"/>
              </a:spcBef>
            </a:pPr>
            <a:r>
              <a:rPr sz="3200" b="0" spc="-55" dirty="0">
                <a:solidFill>
                  <a:srgbClr val="FFFFFF"/>
                </a:solidFill>
                <a:latin typeface="Calibri Light"/>
                <a:cs typeface="Calibri Light"/>
              </a:rPr>
              <a:t>Tuition</a:t>
            </a:r>
            <a:r>
              <a:rPr sz="3200" b="0" spc="-1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b="0" spc="-50" dirty="0">
                <a:solidFill>
                  <a:srgbClr val="FFFFFF"/>
                </a:solidFill>
                <a:latin typeface="Calibri Light"/>
                <a:cs typeface="Calibri Light"/>
              </a:rPr>
              <a:t>&amp; </a:t>
            </a:r>
            <a:r>
              <a:rPr sz="3200" b="0" spc="-40" dirty="0">
                <a:solidFill>
                  <a:srgbClr val="FFFFFF"/>
                </a:solidFill>
                <a:latin typeface="Calibri Light"/>
                <a:cs typeface="Calibri Light"/>
              </a:rPr>
              <a:t>Scholarships</a:t>
            </a:r>
            <a:endParaRPr sz="3200" dirty="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487025" y="0"/>
            <a:ext cx="1704975" cy="6858000"/>
            <a:chOff x="10487025" y="0"/>
            <a:chExt cx="1704975" cy="6858000"/>
          </a:xfrm>
        </p:grpSpPr>
        <p:sp>
          <p:nvSpPr>
            <p:cNvPr id="3" name="object 3"/>
            <p:cNvSpPr/>
            <p:nvPr/>
          </p:nvSpPr>
          <p:spPr>
            <a:xfrm>
              <a:off x="10487025" y="0"/>
              <a:ext cx="1704975" cy="6858000"/>
            </a:xfrm>
            <a:custGeom>
              <a:avLst/>
              <a:gdLst/>
              <a:ahLst/>
              <a:cxnLst/>
              <a:rect l="l" t="t" r="r" b="b"/>
              <a:pathLst>
                <a:path w="1704975" h="6858000">
                  <a:moveTo>
                    <a:pt x="1704975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704975" y="6858000"/>
                  </a:lnTo>
                  <a:lnTo>
                    <a:pt x="1704975" y="0"/>
                  </a:lnTo>
                  <a:close/>
                </a:path>
              </a:pathLst>
            </a:custGeom>
            <a:solidFill>
              <a:srgbClr val="08214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34700" y="1743075"/>
              <a:ext cx="923925" cy="3695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91800" y="0"/>
              <a:ext cx="1476375" cy="1266825"/>
            </a:xfrm>
            <a:prstGeom prst="rect">
              <a:avLst/>
            </a:prstGeom>
          </p:spPr>
        </p:pic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618089" y="6351587"/>
            <a:ext cx="1454785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spc="-145" dirty="0">
                <a:solidFill>
                  <a:srgbClr val="FFFFFF"/>
                </a:solidFill>
                <a:latin typeface="Arial"/>
                <a:cs typeface="Arial"/>
              </a:rPr>
              <a:t>#PowerofSystems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719455" y="699388"/>
            <a:ext cx="9188450" cy="7239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550" dirty="0">
                <a:solidFill>
                  <a:srgbClr val="001C44"/>
                </a:solidFill>
              </a:rPr>
              <a:t>Insights</a:t>
            </a:r>
            <a:r>
              <a:rPr sz="4550" spc="60" dirty="0">
                <a:solidFill>
                  <a:srgbClr val="001C44"/>
                </a:solidFill>
              </a:rPr>
              <a:t> </a:t>
            </a:r>
            <a:r>
              <a:rPr sz="4550" dirty="0">
                <a:solidFill>
                  <a:srgbClr val="001C44"/>
                </a:solidFill>
              </a:rPr>
              <a:t>from</a:t>
            </a:r>
            <a:r>
              <a:rPr sz="4550" spc="90" dirty="0">
                <a:solidFill>
                  <a:srgbClr val="001C44"/>
                </a:solidFill>
              </a:rPr>
              <a:t> </a:t>
            </a:r>
            <a:r>
              <a:rPr sz="4550" spc="-10" dirty="0">
                <a:solidFill>
                  <a:srgbClr val="001C44"/>
                </a:solidFill>
              </a:rPr>
              <a:t>Administrators</a:t>
            </a:r>
            <a:endParaRPr sz="4550" dirty="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355600" marR="13970" indent="-343535">
              <a:lnSpc>
                <a:spcPct val="102400"/>
              </a:lnSpc>
              <a:spcBef>
                <a:spcPts val="50"/>
              </a:spcBef>
              <a:buFont typeface="Arial"/>
              <a:buChar char="•"/>
              <a:tabLst>
                <a:tab pos="355600" algn="l"/>
              </a:tabLst>
            </a:pPr>
            <a:r>
              <a:rPr b="1" i="0" spc="-260" dirty="0">
                <a:solidFill>
                  <a:srgbClr val="68A039"/>
                </a:solidFill>
                <a:latin typeface="Arial"/>
                <a:cs typeface="Arial"/>
              </a:rPr>
              <a:t>Funding</a:t>
            </a:r>
            <a:r>
              <a:rPr b="1" i="0" spc="-90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spc="-260" dirty="0"/>
              <a:t>emerged</a:t>
            </a:r>
            <a:r>
              <a:rPr spc="-130" dirty="0"/>
              <a:t> </a:t>
            </a:r>
            <a:r>
              <a:rPr spc="-254" dirty="0"/>
              <a:t>as</a:t>
            </a:r>
            <a:r>
              <a:rPr spc="-70" dirty="0"/>
              <a:t> </a:t>
            </a:r>
            <a:r>
              <a:rPr spc="-215" dirty="0"/>
              <a:t>the</a:t>
            </a:r>
            <a:r>
              <a:rPr spc="-125" dirty="0"/>
              <a:t> </a:t>
            </a:r>
            <a:r>
              <a:rPr spc="-250" dirty="0"/>
              <a:t>most</a:t>
            </a:r>
            <a:r>
              <a:rPr spc="-105" dirty="0"/>
              <a:t> </a:t>
            </a:r>
            <a:r>
              <a:rPr spc="-240" dirty="0"/>
              <a:t>discussed</a:t>
            </a:r>
            <a:r>
              <a:rPr spc="-50" dirty="0"/>
              <a:t> </a:t>
            </a:r>
            <a:r>
              <a:rPr spc="-245" dirty="0"/>
              <a:t>theme,</a:t>
            </a:r>
            <a:r>
              <a:rPr spc="-90" dirty="0"/>
              <a:t> </a:t>
            </a:r>
            <a:r>
              <a:rPr spc="-229" dirty="0"/>
              <a:t>with</a:t>
            </a:r>
            <a:r>
              <a:rPr spc="-55" dirty="0"/>
              <a:t> </a:t>
            </a:r>
            <a:r>
              <a:rPr spc="-185" dirty="0"/>
              <a:t>all</a:t>
            </a:r>
            <a:r>
              <a:rPr spc="-40" dirty="0"/>
              <a:t> </a:t>
            </a:r>
            <a:r>
              <a:rPr spc="-195" dirty="0"/>
              <a:t>interviewees</a:t>
            </a:r>
            <a:r>
              <a:rPr i="1" spc="-195" dirty="0"/>
              <a:t> </a:t>
            </a:r>
            <a:r>
              <a:rPr i="1" spc="-229" dirty="0"/>
              <a:t>addressing</a:t>
            </a:r>
            <a:r>
              <a:rPr i="1" spc="-125" dirty="0"/>
              <a:t> </a:t>
            </a:r>
            <a:r>
              <a:rPr i="1" spc="-190" dirty="0"/>
              <a:t>financial</a:t>
            </a:r>
            <a:r>
              <a:rPr i="1" spc="-114" dirty="0"/>
              <a:t> </a:t>
            </a:r>
            <a:r>
              <a:rPr i="1" spc="-229" dirty="0"/>
              <a:t>challenges</a:t>
            </a:r>
            <a:r>
              <a:rPr i="1" spc="-70" dirty="0"/>
              <a:t> </a:t>
            </a:r>
            <a:r>
              <a:rPr i="1" spc="-260" dirty="0"/>
              <a:t>and</a:t>
            </a:r>
            <a:r>
              <a:rPr i="1" spc="-125" dirty="0"/>
              <a:t> </a:t>
            </a:r>
            <a:r>
              <a:rPr i="1" spc="-120" dirty="0"/>
              <a:t>sustainability</a:t>
            </a:r>
          </a:p>
          <a:p>
            <a:pPr marL="355600" marR="5080" indent="-343535">
              <a:lnSpc>
                <a:spcPct val="102400"/>
              </a:lnSpc>
              <a:spcBef>
                <a:spcPts val="375"/>
              </a:spcBef>
              <a:buFont typeface="Arial"/>
              <a:buChar char="•"/>
              <a:tabLst>
                <a:tab pos="355600" algn="l"/>
              </a:tabLst>
            </a:pPr>
            <a:r>
              <a:rPr b="1" i="0" spc="-254" dirty="0">
                <a:solidFill>
                  <a:srgbClr val="68A039"/>
                </a:solidFill>
                <a:latin typeface="Arial"/>
                <a:cs typeface="Arial"/>
              </a:rPr>
              <a:t>Reentry</a:t>
            </a:r>
            <a:r>
              <a:rPr b="1" i="0" spc="-135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b="1" i="0" spc="-229" dirty="0">
                <a:solidFill>
                  <a:srgbClr val="68A039"/>
                </a:solidFill>
                <a:latin typeface="Arial"/>
                <a:cs typeface="Arial"/>
              </a:rPr>
              <a:t>coordination</a:t>
            </a:r>
            <a:r>
              <a:rPr b="1" i="0" spc="-75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spc="-250" dirty="0"/>
              <a:t>between</a:t>
            </a:r>
            <a:r>
              <a:rPr spc="-145" dirty="0"/>
              <a:t> </a:t>
            </a:r>
            <a:r>
              <a:rPr spc="-305" dirty="0"/>
              <a:t>DOC,</a:t>
            </a:r>
            <a:r>
              <a:rPr spc="-100" dirty="0"/>
              <a:t> </a:t>
            </a:r>
            <a:r>
              <a:rPr spc="-245" dirty="0"/>
              <a:t>Systems,</a:t>
            </a:r>
            <a:r>
              <a:rPr spc="-110" dirty="0"/>
              <a:t> </a:t>
            </a:r>
            <a:r>
              <a:rPr spc="-195" dirty="0"/>
              <a:t>individual</a:t>
            </a:r>
            <a:r>
              <a:rPr spc="-135" dirty="0"/>
              <a:t> </a:t>
            </a:r>
            <a:r>
              <a:rPr spc="-204" dirty="0"/>
              <a:t>campuses,</a:t>
            </a:r>
            <a:r>
              <a:rPr i="1" spc="-204" dirty="0"/>
              <a:t> </a:t>
            </a:r>
            <a:r>
              <a:rPr i="1" spc="-260" dirty="0"/>
              <a:t>and</a:t>
            </a:r>
            <a:r>
              <a:rPr i="1" spc="-55" dirty="0"/>
              <a:t> </a:t>
            </a:r>
            <a:r>
              <a:rPr i="1" spc="-260" dirty="0"/>
              <a:t>community</a:t>
            </a:r>
            <a:r>
              <a:rPr i="1" spc="-75" dirty="0"/>
              <a:t> </a:t>
            </a:r>
            <a:r>
              <a:rPr i="1" spc="-260" dirty="0"/>
              <a:t>based</a:t>
            </a:r>
            <a:r>
              <a:rPr i="1" spc="-50" dirty="0"/>
              <a:t> </a:t>
            </a:r>
            <a:r>
              <a:rPr i="1" spc="-220" dirty="0"/>
              <a:t>organizations</a:t>
            </a:r>
            <a:r>
              <a:rPr i="1" spc="-150" dirty="0"/>
              <a:t> </a:t>
            </a:r>
            <a:r>
              <a:rPr i="1" spc="-265" dirty="0"/>
              <a:t>(CBO)</a:t>
            </a:r>
            <a:r>
              <a:rPr i="1" spc="-70" dirty="0"/>
              <a:t> </a:t>
            </a:r>
            <a:r>
              <a:rPr i="1" spc="-225" dirty="0"/>
              <a:t>varied</a:t>
            </a:r>
            <a:r>
              <a:rPr i="1" spc="-55" dirty="0"/>
              <a:t> </a:t>
            </a:r>
            <a:r>
              <a:rPr i="1" spc="-40" dirty="0"/>
              <a:t>widely</a:t>
            </a:r>
          </a:p>
          <a:p>
            <a:pPr marL="355600" indent="-342900">
              <a:lnSpc>
                <a:spcPct val="100000"/>
              </a:lnSpc>
              <a:spcBef>
                <a:spcPts val="455"/>
              </a:spcBef>
              <a:buFont typeface="Arial"/>
              <a:buChar char="•"/>
              <a:tabLst>
                <a:tab pos="355600" algn="l"/>
              </a:tabLst>
            </a:pPr>
            <a:r>
              <a:rPr b="1" i="0" spc="-235" dirty="0">
                <a:solidFill>
                  <a:srgbClr val="68A039"/>
                </a:solidFill>
                <a:latin typeface="Arial"/>
                <a:cs typeface="Arial"/>
              </a:rPr>
              <a:t>Faculty</a:t>
            </a:r>
            <a:r>
              <a:rPr b="1" i="0" spc="-70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b="1" i="0" spc="-254" dirty="0">
                <a:solidFill>
                  <a:srgbClr val="68A039"/>
                </a:solidFill>
                <a:latin typeface="Arial"/>
                <a:cs typeface="Arial"/>
              </a:rPr>
              <a:t>support</a:t>
            </a:r>
            <a:r>
              <a:rPr b="1" i="0" spc="-65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spc="-290" dirty="0"/>
              <a:t>was</a:t>
            </a:r>
            <a:r>
              <a:rPr spc="-80" dirty="0"/>
              <a:t> </a:t>
            </a:r>
            <a:r>
              <a:rPr spc="-254" dirty="0"/>
              <a:t>key</a:t>
            </a:r>
            <a:r>
              <a:rPr spc="-85" dirty="0"/>
              <a:t> </a:t>
            </a:r>
            <a:r>
              <a:rPr spc="-180" dirty="0"/>
              <a:t>to</a:t>
            </a:r>
            <a:r>
              <a:rPr spc="-135" dirty="0"/>
              <a:t> </a:t>
            </a:r>
            <a:r>
              <a:rPr spc="-220" dirty="0"/>
              <a:t>students</a:t>
            </a:r>
            <a:r>
              <a:rPr spc="-155" dirty="0"/>
              <a:t> </a:t>
            </a:r>
            <a:r>
              <a:rPr spc="-250" dirty="0"/>
              <a:t>sense</a:t>
            </a:r>
            <a:r>
              <a:rPr spc="-60" dirty="0"/>
              <a:t> </a:t>
            </a:r>
            <a:r>
              <a:rPr spc="-200" dirty="0"/>
              <a:t>of</a:t>
            </a:r>
            <a:r>
              <a:rPr spc="-100" dirty="0"/>
              <a:t> </a:t>
            </a:r>
            <a:r>
              <a:rPr spc="-110" dirty="0"/>
              <a:t>belonging</a:t>
            </a:r>
          </a:p>
          <a:p>
            <a:pPr marL="355600" indent="-342900">
              <a:lnSpc>
                <a:spcPct val="100000"/>
              </a:lnSpc>
              <a:spcBef>
                <a:spcPts val="455"/>
              </a:spcBef>
              <a:buFont typeface="Arial"/>
              <a:buChar char="•"/>
              <a:tabLst>
                <a:tab pos="355600" algn="l"/>
              </a:tabLst>
            </a:pPr>
            <a:r>
              <a:rPr spc="-240" dirty="0"/>
              <a:t>There</a:t>
            </a:r>
            <a:r>
              <a:rPr spc="-160" dirty="0"/>
              <a:t> </a:t>
            </a:r>
            <a:r>
              <a:rPr spc="-180" dirty="0"/>
              <a:t>is</a:t>
            </a:r>
            <a:r>
              <a:rPr spc="-100" dirty="0"/>
              <a:t> </a:t>
            </a:r>
            <a:r>
              <a:rPr spc="-260" dirty="0"/>
              <a:t>a</a:t>
            </a:r>
            <a:r>
              <a:rPr spc="-75" dirty="0"/>
              <a:t> </a:t>
            </a:r>
            <a:r>
              <a:rPr spc="-254" dirty="0"/>
              <a:t>heavy</a:t>
            </a:r>
            <a:r>
              <a:rPr spc="-95" dirty="0"/>
              <a:t> </a:t>
            </a:r>
            <a:r>
              <a:rPr spc="-210" dirty="0"/>
              <a:t>reliance</a:t>
            </a:r>
            <a:r>
              <a:rPr spc="-150" dirty="0"/>
              <a:t> </a:t>
            </a:r>
            <a:r>
              <a:rPr spc="-260" dirty="0"/>
              <a:t>on</a:t>
            </a:r>
            <a:r>
              <a:rPr dirty="0"/>
              <a:t> </a:t>
            </a:r>
            <a:r>
              <a:rPr b="1" i="0" spc="-365" dirty="0">
                <a:solidFill>
                  <a:srgbClr val="68A039"/>
                </a:solidFill>
                <a:latin typeface="Arial"/>
                <a:cs typeface="Arial"/>
              </a:rPr>
              <a:t>CBO</a:t>
            </a:r>
            <a:r>
              <a:rPr b="1" i="0" spc="-50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b="1" i="0" spc="-220" dirty="0">
                <a:solidFill>
                  <a:srgbClr val="68A039"/>
                </a:solidFill>
                <a:latin typeface="Arial"/>
                <a:cs typeface="Arial"/>
              </a:rPr>
              <a:t>referrals</a:t>
            </a:r>
            <a:r>
              <a:rPr b="1" i="0" spc="-95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spc="-185" dirty="0"/>
              <a:t>to</a:t>
            </a:r>
            <a:r>
              <a:rPr spc="-150" dirty="0"/>
              <a:t> </a:t>
            </a:r>
            <a:r>
              <a:rPr spc="-120" dirty="0"/>
              <a:t>fill</a:t>
            </a:r>
            <a:r>
              <a:rPr spc="-60" dirty="0"/>
              <a:t> </a:t>
            </a:r>
            <a:r>
              <a:rPr spc="-275" dirty="0"/>
              <a:t>gaps</a:t>
            </a:r>
          </a:p>
          <a:p>
            <a:pPr marL="355600" marR="414655" indent="-343535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5600" algn="l"/>
              </a:tabLst>
            </a:pPr>
            <a:r>
              <a:rPr b="1" i="0" spc="-265" dirty="0">
                <a:solidFill>
                  <a:srgbClr val="68A039"/>
                </a:solidFill>
                <a:latin typeface="Arial"/>
                <a:cs typeface="Arial"/>
              </a:rPr>
              <a:t>Data</a:t>
            </a:r>
            <a:r>
              <a:rPr b="1" i="0" spc="-70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b="1" i="0" spc="-229" dirty="0">
                <a:solidFill>
                  <a:srgbClr val="68A039"/>
                </a:solidFill>
                <a:latin typeface="Arial"/>
                <a:cs typeface="Arial"/>
              </a:rPr>
              <a:t>Collection</a:t>
            </a:r>
            <a:r>
              <a:rPr b="1" i="0" spc="-114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b="1" i="0" spc="-265" dirty="0">
                <a:solidFill>
                  <a:srgbClr val="68A039"/>
                </a:solidFill>
                <a:latin typeface="Arial"/>
                <a:cs typeface="Arial"/>
              </a:rPr>
              <a:t>and</a:t>
            </a:r>
            <a:r>
              <a:rPr b="1" i="0" spc="-190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b="1" i="0" spc="-280" dirty="0">
                <a:solidFill>
                  <a:srgbClr val="68A039"/>
                </a:solidFill>
                <a:latin typeface="Arial"/>
                <a:cs typeface="Arial"/>
              </a:rPr>
              <a:t>Assessments</a:t>
            </a:r>
            <a:r>
              <a:rPr b="1" i="0" spc="-40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spc="-260" dirty="0"/>
              <a:t>need</a:t>
            </a:r>
            <a:r>
              <a:rPr spc="-65" dirty="0"/>
              <a:t> </a:t>
            </a:r>
            <a:r>
              <a:rPr spc="-220" dirty="0"/>
              <a:t>to</a:t>
            </a:r>
            <a:r>
              <a:rPr spc="-70" dirty="0"/>
              <a:t> </a:t>
            </a:r>
            <a:r>
              <a:rPr spc="-265" dirty="0"/>
              <a:t>be</a:t>
            </a:r>
            <a:r>
              <a:rPr spc="-135" dirty="0"/>
              <a:t> </a:t>
            </a:r>
            <a:r>
              <a:rPr spc="-220" dirty="0"/>
              <a:t>established</a:t>
            </a:r>
            <a:r>
              <a:rPr spc="-140" dirty="0"/>
              <a:t> </a:t>
            </a:r>
            <a:r>
              <a:rPr spc="-160" dirty="0"/>
              <a:t>and/or</a:t>
            </a:r>
            <a:r>
              <a:rPr i="1" spc="-160" dirty="0"/>
              <a:t> </a:t>
            </a:r>
            <a:r>
              <a:rPr i="1" spc="-125" dirty="0"/>
              <a:t>centralized</a:t>
            </a:r>
          </a:p>
          <a:p>
            <a:pPr marL="355600" indent="-342900">
              <a:lnSpc>
                <a:spcPct val="100000"/>
              </a:lnSpc>
              <a:spcBef>
                <a:spcPts val="535"/>
              </a:spcBef>
              <a:buFont typeface="Arial"/>
              <a:buChar char="•"/>
              <a:tabLst>
                <a:tab pos="355600" algn="l"/>
              </a:tabLst>
            </a:pPr>
            <a:r>
              <a:rPr spc="-245" dirty="0"/>
              <a:t>Reentry</a:t>
            </a:r>
            <a:r>
              <a:rPr spc="-70" dirty="0"/>
              <a:t> </a:t>
            </a:r>
            <a:r>
              <a:rPr spc="-225" dirty="0"/>
              <a:t>services</a:t>
            </a:r>
            <a:r>
              <a:rPr spc="-60" dirty="0"/>
              <a:t> </a:t>
            </a:r>
            <a:r>
              <a:rPr spc="-229" dirty="0"/>
              <a:t>cater</a:t>
            </a:r>
            <a:r>
              <a:rPr spc="-50" dirty="0"/>
              <a:t> </a:t>
            </a:r>
            <a:r>
              <a:rPr spc="-185" dirty="0"/>
              <a:t>to</a:t>
            </a:r>
            <a:r>
              <a:rPr spc="-80" dirty="0"/>
              <a:t> </a:t>
            </a:r>
            <a:r>
              <a:rPr b="1" i="0" spc="-320" dirty="0">
                <a:solidFill>
                  <a:srgbClr val="68A039"/>
                </a:solidFill>
                <a:latin typeface="Arial"/>
                <a:cs typeface="Arial"/>
              </a:rPr>
              <a:t>HEP</a:t>
            </a:r>
            <a:r>
              <a:rPr b="1" i="0" spc="-150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b="1" i="0" spc="-110" dirty="0">
                <a:solidFill>
                  <a:srgbClr val="68A039"/>
                </a:solidFill>
                <a:latin typeface="Arial"/>
                <a:cs typeface="Arial"/>
              </a:rPr>
              <a:t>students</a:t>
            </a:r>
          </a:p>
          <a:p>
            <a:pPr marL="355600" indent="-342900">
              <a:lnSpc>
                <a:spcPct val="100000"/>
              </a:lnSpc>
              <a:spcBef>
                <a:spcPts val="455"/>
              </a:spcBef>
              <a:buFont typeface="Arial"/>
              <a:buChar char="•"/>
              <a:tabLst>
                <a:tab pos="355600" algn="l"/>
              </a:tabLst>
            </a:pPr>
            <a:r>
              <a:rPr b="1" i="0" spc="-215" dirty="0">
                <a:solidFill>
                  <a:srgbClr val="68A039"/>
                </a:solidFill>
                <a:latin typeface="Arial"/>
                <a:cs typeface="Arial"/>
              </a:rPr>
              <a:t>Digital</a:t>
            </a:r>
            <a:r>
              <a:rPr b="1" i="0" spc="-80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b="1" i="0" spc="-215" dirty="0">
                <a:solidFill>
                  <a:srgbClr val="68A039"/>
                </a:solidFill>
                <a:latin typeface="Arial"/>
                <a:cs typeface="Arial"/>
              </a:rPr>
              <a:t>literacy</a:t>
            </a:r>
            <a:r>
              <a:rPr b="1" i="0" spc="-50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spc="-180" dirty="0"/>
              <a:t>is</a:t>
            </a:r>
            <a:r>
              <a:rPr spc="-65" dirty="0"/>
              <a:t> </a:t>
            </a:r>
            <a:r>
              <a:rPr spc="-260" dirty="0"/>
              <a:t>a</a:t>
            </a:r>
            <a:r>
              <a:rPr spc="-120" dirty="0"/>
              <a:t> </a:t>
            </a:r>
            <a:r>
              <a:rPr spc="-229" dirty="0"/>
              <a:t>hinderance</a:t>
            </a:r>
            <a:r>
              <a:rPr spc="-120" dirty="0"/>
              <a:t> </a:t>
            </a:r>
            <a:r>
              <a:rPr spc="-185" dirty="0"/>
              <a:t>to</a:t>
            </a:r>
            <a:r>
              <a:rPr spc="-120" dirty="0"/>
              <a:t> </a:t>
            </a:r>
            <a:r>
              <a:rPr spc="-280" dirty="0"/>
              <a:t>many</a:t>
            </a:r>
            <a:r>
              <a:rPr spc="-145" dirty="0"/>
              <a:t> </a:t>
            </a:r>
            <a:r>
              <a:rPr spc="-180" dirty="0"/>
              <a:t>justice-</a:t>
            </a:r>
            <a:r>
              <a:rPr spc="-245" dirty="0"/>
              <a:t>impacted</a:t>
            </a:r>
            <a:r>
              <a:rPr spc="-40" dirty="0"/>
              <a:t> </a:t>
            </a:r>
            <a:r>
              <a:rPr spc="-85" dirty="0"/>
              <a:t>students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1C4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29025" y="3190875"/>
            <a:ext cx="2057400" cy="276225"/>
          </a:xfrm>
          <a:prstGeom prst="rect">
            <a:avLst/>
          </a:prstGeom>
        </p:spPr>
      </p:pic>
      <p:pic>
        <p:nvPic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57525" y="3705225"/>
            <a:ext cx="2057400" cy="266700"/>
          </a:xfrm>
          <a:prstGeom prst="rect">
            <a:avLst/>
          </a:prstGeom>
        </p:spPr>
      </p:pic>
      <p:pic>
        <p:nvPic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4800" y="1743075"/>
            <a:ext cx="933450" cy="3695700"/>
          </a:xfrm>
          <a:prstGeom prst="rect">
            <a:avLst/>
          </a:prstGeom>
        </p:spPr>
      </p:pic>
      <p:pic>
        <p:nvPic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3350" y="0"/>
            <a:ext cx="1476375" cy="1266825"/>
          </a:xfrm>
          <a:prstGeom prst="rect">
            <a:avLst/>
          </a:prstGeom>
        </p:spPr>
      </p:pic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7797" y="6351587"/>
            <a:ext cx="1455420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spc="-145" dirty="0">
                <a:solidFill>
                  <a:srgbClr val="FFFFFF"/>
                </a:solidFill>
                <a:latin typeface="Arial"/>
                <a:cs typeface="Arial"/>
              </a:rPr>
              <a:t>#PowerofSystems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7478" rIns="0" bIns="0" rtlCol="0">
            <a:spAutoFit/>
          </a:bodyPr>
          <a:lstStyle/>
          <a:p>
            <a:pPr marL="1775460" marR="5080">
              <a:lnSpc>
                <a:spcPct val="100400"/>
              </a:lnSpc>
              <a:spcBef>
                <a:spcPts val="85"/>
              </a:spcBef>
            </a:pPr>
            <a:r>
              <a:rPr dirty="0"/>
              <a:t>Campus</a:t>
            </a:r>
            <a:r>
              <a:rPr spc="-15" dirty="0"/>
              <a:t> </a:t>
            </a:r>
            <a:r>
              <a:rPr dirty="0"/>
              <a:t>Reentry</a:t>
            </a:r>
            <a:r>
              <a:rPr spc="-10" dirty="0"/>
              <a:t> Experience: </a:t>
            </a:r>
            <a:r>
              <a:rPr spc="45" dirty="0"/>
              <a:t>The</a:t>
            </a:r>
            <a:r>
              <a:rPr spc="-60" dirty="0"/>
              <a:t> </a:t>
            </a:r>
            <a:r>
              <a:rPr dirty="0"/>
              <a:t>Student</a:t>
            </a:r>
            <a:r>
              <a:rPr spc="-85" dirty="0"/>
              <a:t> </a:t>
            </a:r>
            <a:r>
              <a:rPr spc="-10" dirty="0"/>
              <a:t>Perspective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49798-C306-C197-41C5-32D7BF76C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284162"/>
            <a:ext cx="11460479" cy="738664"/>
          </a:xfrm>
        </p:spPr>
        <p:txBody>
          <a:bodyPr/>
          <a:lstStyle/>
          <a:p>
            <a:r>
              <a:rPr lang="en-US" dirty="0">
                <a:solidFill>
                  <a:srgbClr val="001C44"/>
                </a:solidFill>
              </a:rPr>
              <a:t>Transitioning</a:t>
            </a:r>
            <a:r>
              <a:rPr lang="en-US" spc="-135" dirty="0">
                <a:solidFill>
                  <a:srgbClr val="001C44"/>
                </a:solidFill>
              </a:rPr>
              <a:t> </a:t>
            </a:r>
            <a:r>
              <a:rPr lang="en-US" dirty="0">
                <a:solidFill>
                  <a:srgbClr val="001C44"/>
                </a:solidFill>
              </a:rPr>
              <a:t>to</a:t>
            </a:r>
            <a:r>
              <a:rPr lang="en-US" spc="-125" dirty="0">
                <a:solidFill>
                  <a:srgbClr val="001C44"/>
                </a:solidFill>
              </a:rPr>
              <a:t> </a:t>
            </a:r>
            <a:r>
              <a:rPr lang="en-US" spc="-10" dirty="0">
                <a:solidFill>
                  <a:srgbClr val="001C44"/>
                </a:solidFill>
              </a:rPr>
              <a:t>Campus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1621D0-9A3E-CB13-71CF-20D57A7EF4A5}"/>
              </a:ext>
            </a:extLst>
          </p:cNvPr>
          <p:cNvSpPr txBox="1"/>
          <p:nvPr/>
        </p:nvSpPr>
        <p:spPr>
          <a:xfrm>
            <a:off x="685800" y="1266825"/>
            <a:ext cx="9372600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Incarceration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E0632A-88E8-D865-33A5-919102F74FC5}"/>
              </a:ext>
            </a:extLst>
          </p:cNvPr>
          <p:cNvSpPr txBox="1"/>
          <p:nvPr/>
        </p:nvSpPr>
        <p:spPr>
          <a:xfrm>
            <a:off x="685800" y="1666935"/>
            <a:ext cx="47244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HEP Student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88B2C7-9332-935F-241A-3C5034772747}"/>
              </a:ext>
            </a:extLst>
          </p:cNvPr>
          <p:cNvSpPr txBox="1"/>
          <p:nvPr/>
        </p:nvSpPr>
        <p:spPr>
          <a:xfrm>
            <a:off x="5410200" y="1666935"/>
            <a:ext cx="46482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Justice Impacted Person</a:t>
            </a:r>
          </a:p>
        </p:txBody>
      </p:sp>
      <p:sp>
        <p:nvSpPr>
          <p:cNvPr id="27" name="Arrow: Down 26" descr="Blue Downward Arrow">
            <a:extLst>
              <a:ext uri="{FF2B5EF4-FFF2-40B4-BE49-F238E27FC236}">
                <a16:creationId xmlns:a16="http://schemas.microsoft.com/office/drawing/2014/main" id="{48911698-FBD3-D40F-C39D-46D74A953351}"/>
              </a:ext>
            </a:extLst>
          </p:cNvPr>
          <p:cNvSpPr/>
          <p:nvPr/>
        </p:nvSpPr>
        <p:spPr>
          <a:xfrm>
            <a:off x="4991100" y="2161359"/>
            <a:ext cx="762000" cy="8382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500E91-22AB-483A-E200-B10EEA531750}"/>
              </a:ext>
            </a:extLst>
          </p:cNvPr>
          <p:cNvSpPr txBox="1"/>
          <p:nvPr/>
        </p:nvSpPr>
        <p:spPr>
          <a:xfrm>
            <a:off x="685800" y="3228945"/>
            <a:ext cx="9372600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Reentry Services Within Facility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BFF65E-F8DF-ABE3-15AA-74F8264FECF0}"/>
              </a:ext>
            </a:extLst>
          </p:cNvPr>
          <p:cNvSpPr txBox="1"/>
          <p:nvPr/>
        </p:nvSpPr>
        <p:spPr>
          <a:xfrm>
            <a:off x="681913" y="3622835"/>
            <a:ext cx="274319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Facility Reentry Services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92E9A6-EE3C-5E5E-45E1-6EBDE8084D88}"/>
              </a:ext>
            </a:extLst>
          </p:cNvPr>
          <p:cNvSpPr txBox="1"/>
          <p:nvPr/>
        </p:nvSpPr>
        <p:spPr>
          <a:xfrm>
            <a:off x="3425113" y="3622835"/>
            <a:ext cx="274319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HEP Reentry Services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F0FA19-B447-9C42-3D00-A4A1BD682B84}"/>
              </a:ext>
            </a:extLst>
          </p:cNvPr>
          <p:cNvSpPr txBox="1"/>
          <p:nvPr/>
        </p:nvSpPr>
        <p:spPr>
          <a:xfrm>
            <a:off x="6172200" y="3622835"/>
            <a:ext cx="38862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Reentry Services Inside Facility</a:t>
            </a:r>
          </a:p>
        </p:txBody>
      </p:sp>
      <p:sp>
        <p:nvSpPr>
          <p:cNvPr id="29" name="Arrow: Down 28" descr="Blue Downward Arrow">
            <a:extLst>
              <a:ext uri="{FF2B5EF4-FFF2-40B4-BE49-F238E27FC236}">
                <a16:creationId xmlns:a16="http://schemas.microsoft.com/office/drawing/2014/main" id="{DF8D31DC-CA1D-B1C2-1B55-D9B8563004FD}"/>
              </a:ext>
            </a:extLst>
          </p:cNvPr>
          <p:cNvSpPr/>
          <p:nvPr/>
        </p:nvSpPr>
        <p:spPr>
          <a:xfrm>
            <a:off x="4991100" y="4267883"/>
            <a:ext cx="762000" cy="8382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C51A39-1795-9AE1-43BE-1E008F6022FE}"/>
              </a:ext>
            </a:extLst>
          </p:cNvPr>
          <p:cNvSpPr txBox="1"/>
          <p:nvPr/>
        </p:nvSpPr>
        <p:spPr>
          <a:xfrm>
            <a:off x="685800" y="5238720"/>
            <a:ext cx="9372600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Transition to Campus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594D68-B916-399A-D614-093C59DF4991}"/>
              </a:ext>
            </a:extLst>
          </p:cNvPr>
          <p:cNvSpPr txBox="1"/>
          <p:nvPr/>
        </p:nvSpPr>
        <p:spPr>
          <a:xfrm>
            <a:off x="685800" y="5630691"/>
            <a:ext cx="47244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Campus Reentry Services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4F2BAE-4C55-E7B9-657A-E81BE0AAF728}"/>
              </a:ext>
            </a:extLst>
          </p:cNvPr>
          <p:cNvSpPr txBox="1"/>
          <p:nvPr/>
        </p:nvSpPr>
        <p:spPr>
          <a:xfrm>
            <a:off x="5410200" y="5630691"/>
            <a:ext cx="46482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Campus Reentry Services</a:t>
            </a:r>
          </a:p>
        </p:txBody>
      </p:sp>
      <p:grpSp>
        <p:nvGrpSpPr>
          <p:cNvPr id="4" name="object 2">
            <a:extLst>
              <a:ext uri="{FF2B5EF4-FFF2-40B4-BE49-F238E27FC236}">
                <a16:creationId xmlns:a16="http://schemas.microsoft.com/office/drawing/2014/main" id="{DD516E20-EFFC-1808-621D-28A26988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487025" y="0"/>
            <a:ext cx="1704975" cy="6858000"/>
            <a:chOff x="10487025" y="0"/>
            <a:chExt cx="1704975" cy="6858000"/>
          </a:xfrm>
        </p:grpSpPr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4EFE5BF5-3545-539D-3996-9F8AAAF7E4D6}"/>
                </a:ext>
              </a:extLst>
            </p:cNvPr>
            <p:cNvSpPr/>
            <p:nvPr/>
          </p:nvSpPr>
          <p:spPr>
            <a:xfrm>
              <a:off x="10487025" y="0"/>
              <a:ext cx="1704975" cy="6858000"/>
            </a:xfrm>
            <a:custGeom>
              <a:avLst/>
              <a:gdLst/>
              <a:ahLst/>
              <a:cxnLst/>
              <a:rect l="l" t="t" r="r" b="b"/>
              <a:pathLst>
                <a:path w="1704975" h="6858000">
                  <a:moveTo>
                    <a:pt x="1704975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704975" y="6858000"/>
                  </a:lnTo>
                  <a:lnTo>
                    <a:pt x="1704975" y="0"/>
                  </a:lnTo>
                  <a:close/>
                </a:path>
              </a:pathLst>
            </a:custGeom>
            <a:solidFill>
              <a:srgbClr val="08214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4">
              <a:extLst>
                <a:ext uri="{FF2B5EF4-FFF2-40B4-BE49-F238E27FC236}">
                  <a16:creationId xmlns:a16="http://schemas.microsoft.com/office/drawing/2014/main" id="{476107C1-03E1-2571-FBAD-39E2EDCC71C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34700" y="1743075"/>
              <a:ext cx="923925" cy="3695700"/>
            </a:xfrm>
            <a:prstGeom prst="rect">
              <a:avLst/>
            </a:prstGeom>
          </p:spPr>
        </p:pic>
        <p:pic>
          <p:nvPicPr>
            <p:cNvPr id="7" name="object 5">
              <a:extLst>
                <a:ext uri="{FF2B5EF4-FFF2-40B4-BE49-F238E27FC236}">
                  <a16:creationId xmlns:a16="http://schemas.microsoft.com/office/drawing/2014/main" id="{BFDD5FFF-EA93-C97D-84E5-B4235D5C67B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91800" y="0"/>
              <a:ext cx="1476375" cy="12668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0487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0487025" cy="6858000"/>
          </a:xfrm>
          <a:custGeom>
            <a:avLst/>
            <a:gdLst/>
            <a:ahLst/>
            <a:cxnLst/>
            <a:rect l="l" t="t" r="r" b="b"/>
            <a:pathLst>
              <a:path w="10487025" h="6858000">
                <a:moveTo>
                  <a:pt x="10487025" y="0"/>
                </a:moveTo>
                <a:lnTo>
                  <a:pt x="0" y="0"/>
                </a:lnTo>
                <a:lnTo>
                  <a:pt x="0" y="6858000"/>
                </a:lnTo>
                <a:lnTo>
                  <a:pt x="10487025" y="6858000"/>
                </a:lnTo>
                <a:lnTo>
                  <a:pt x="10487025" y="0"/>
                </a:lnTo>
                <a:close/>
              </a:path>
            </a:pathLst>
          </a:custGeom>
          <a:solidFill>
            <a:srgbClr val="001C4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314642" y="1515110"/>
            <a:ext cx="3156585" cy="32308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333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-3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NASH</a:t>
            </a:r>
            <a:r>
              <a:rPr kumimoji="0" lang="en-US" sz="3000" b="1" i="0" u="none" strike="noStrike" kern="0" cap="none" spc="-1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3000" b="1" i="0" u="none" strike="noStrike" kern="0" cap="none" spc="-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represents </a:t>
            </a:r>
            <a:r>
              <a:rPr kumimoji="0" lang="en-US" sz="3000" b="1" i="0" u="none" strike="noStrike" kern="0" cap="none" spc="-2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public</a:t>
            </a:r>
            <a:r>
              <a:rPr kumimoji="0" lang="en-US" sz="3000" b="1" i="0" u="none" strike="noStrike" kern="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3000" b="1" i="0" u="none" strike="noStrike" kern="0" cap="none" spc="-3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higher </a:t>
            </a:r>
            <a:r>
              <a:rPr kumimoji="0" lang="en-US" sz="3000" b="1" i="0" u="none" strike="noStrike" kern="0" cap="none" spc="-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education</a:t>
            </a:r>
            <a:r>
              <a:rPr kumimoji="0" lang="en-US" sz="3000" b="1" i="0" u="none" strike="noStrike" kern="0" cap="none" spc="-1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3000" b="1" i="0" u="none" strike="noStrike" kern="0" cap="none" spc="-3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systems </a:t>
            </a:r>
            <a:r>
              <a:rPr kumimoji="0" lang="en-US" sz="3000" b="1" i="0" u="none" strike="noStrike" kern="0" cap="none" spc="-3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across</a:t>
            </a:r>
            <a:r>
              <a:rPr kumimoji="0" lang="en-US" sz="3000" b="1" i="0" u="none" strike="noStrike" kern="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3000" b="1" i="0" u="none" strike="noStrike" kern="0" cap="none" spc="-2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3000" b="1" i="0" u="none" strike="noStrike" kern="0" cap="none" spc="-1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30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U.S., </a:t>
            </a:r>
            <a:r>
              <a:rPr kumimoji="0" lang="en-US" sz="3000" b="1" i="0" u="none" strike="noStrike" kern="0" cap="none" spc="-3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which</a:t>
            </a:r>
            <a:r>
              <a:rPr kumimoji="0" lang="en-US" sz="3000" b="1" i="0" u="none" strike="noStrike" kern="0" cap="none" spc="-1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collectively </a:t>
            </a:r>
            <a:r>
              <a:rPr kumimoji="0" lang="en-US" sz="3000" b="1" i="0" u="none" strike="noStrike" kern="0" cap="none" spc="-2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enroll</a:t>
            </a:r>
            <a:r>
              <a:rPr kumimoji="0" lang="en-US" sz="3000" b="1" i="0" u="none" strike="noStrike" kern="0" cap="none" spc="-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3000" b="1" i="0" u="none" strike="noStrike" kern="0" cap="none" spc="-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over</a:t>
            </a:r>
            <a:r>
              <a:rPr kumimoji="0" lang="en-US" sz="3000" b="1" i="0" u="none" strike="noStrike" kern="0" cap="none" spc="-1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3000" b="1" i="0" u="none" strike="noStrike" kern="0" cap="none" spc="-315" normalizeH="0" baseline="0" noProof="0" dirty="0">
                <a:ln>
                  <a:noFill/>
                </a:ln>
                <a:solidFill>
                  <a:srgbClr val="9DC3E6"/>
                </a:solidFill>
                <a:effectLst/>
                <a:uLnTx/>
                <a:uFillTx/>
                <a:latin typeface="Arial"/>
                <a:cs typeface="Arial"/>
              </a:rPr>
              <a:t>16</a:t>
            </a:r>
            <a:r>
              <a:rPr kumimoji="0" lang="en-US" sz="3000" b="1" i="0" u="none" strike="noStrike" kern="0" cap="none" spc="-135" normalizeH="0" baseline="0" noProof="0" dirty="0">
                <a:ln>
                  <a:noFill/>
                </a:ln>
                <a:solidFill>
                  <a:srgbClr val="9DC3E6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3000" b="1" i="0" u="none" strike="noStrike" kern="0" cap="none" spc="-270" normalizeH="0" baseline="0" noProof="0" dirty="0">
                <a:ln>
                  <a:noFill/>
                </a:ln>
                <a:solidFill>
                  <a:srgbClr val="9DC3E6"/>
                </a:solidFill>
                <a:effectLst/>
                <a:uLnTx/>
                <a:uFillTx/>
                <a:latin typeface="Arial"/>
                <a:cs typeface="Arial"/>
              </a:rPr>
              <a:t>million </a:t>
            </a:r>
            <a:r>
              <a:rPr kumimoji="0" lang="en-US" sz="3000" b="1" i="0" u="none" strike="noStrike" kern="0" cap="none" spc="-3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students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09645" y="0"/>
            <a:ext cx="8882380" cy="6858000"/>
            <a:chOff x="3309645" y="0"/>
            <a:chExt cx="8882380" cy="6858000"/>
          </a:xfrm>
        </p:grpSpPr>
        <p:sp>
          <p:nvSpPr>
            <p:cNvPr id="5" name="object 5"/>
            <p:cNvSpPr/>
            <p:nvPr/>
          </p:nvSpPr>
          <p:spPr>
            <a:xfrm>
              <a:off x="10487025" y="0"/>
              <a:ext cx="1704975" cy="6858000"/>
            </a:xfrm>
            <a:custGeom>
              <a:avLst/>
              <a:gdLst/>
              <a:ahLst/>
              <a:cxnLst/>
              <a:rect l="l" t="t" r="r" b="b"/>
              <a:pathLst>
                <a:path w="1704975" h="6858000">
                  <a:moveTo>
                    <a:pt x="1704975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704975" y="6858000"/>
                  </a:lnTo>
                  <a:lnTo>
                    <a:pt x="1704975" y="0"/>
                  </a:lnTo>
                  <a:close/>
                </a:path>
              </a:pathLst>
            </a:custGeom>
            <a:solidFill>
              <a:srgbClr val="6D954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25175" y="1419225"/>
              <a:ext cx="971550" cy="38576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63200" y="0"/>
              <a:ext cx="1828800" cy="1533525"/>
            </a:xfrm>
            <a:prstGeom prst="rect">
              <a:avLst/>
            </a:prstGeom>
          </p:spPr>
        </p:pic>
        <p:pic>
          <p:nvPicPr>
            <p:cNvPr id="8" name="object 8" descr="A picture containing computer, indoor, dark, window  Description automatically generated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09645" y="211366"/>
              <a:ext cx="7602575" cy="55049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704850" y="373761"/>
            <a:ext cx="11106150" cy="62453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dirty="0">
                <a:solidFill>
                  <a:srgbClr val="001C44"/>
                </a:solidFill>
              </a:rPr>
              <a:t>Voices</a:t>
            </a:r>
            <a:r>
              <a:rPr sz="3950" spc="-20" dirty="0">
                <a:solidFill>
                  <a:srgbClr val="001C44"/>
                </a:solidFill>
              </a:rPr>
              <a:t> </a:t>
            </a:r>
            <a:r>
              <a:rPr sz="3950" dirty="0">
                <a:solidFill>
                  <a:srgbClr val="001C44"/>
                </a:solidFill>
              </a:rPr>
              <a:t>of</a:t>
            </a:r>
            <a:r>
              <a:rPr sz="3950" spc="265" dirty="0">
                <a:solidFill>
                  <a:srgbClr val="001C44"/>
                </a:solidFill>
              </a:rPr>
              <a:t> </a:t>
            </a:r>
            <a:r>
              <a:rPr sz="3950" spc="-10" dirty="0">
                <a:solidFill>
                  <a:srgbClr val="001C44"/>
                </a:solidFill>
              </a:rPr>
              <a:t>Justice-</a:t>
            </a:r>
            <a:r>
              <a:rPr sz="3950" dirty="0">
                <a:solidFill>
                  <a:srgbClr val="001C44"/>
                </a:solidFill>
              </a:rPr>
              <a:t>Impacted</a:t>
            </a:r>
            <a:r>
              <a:rPr sz="3950" spc="-5" dirty="0">
                <a:solidFill>
                  <a:srgbClr val="001C44"/>
                </a:solidFill>
              </a:rPr>
              <a:t> </a:t>
            </a:r>
            <a:r>
              <a:rPr sz="3950" spc="-10" dirty="0">
                <a:solidFill>
                  <a:srgbClr val="001C44"/>
                </a:solidFill>
              </a:rPr>
              <a:t>Students</a:t>
            </a:r>
            <a:r>
              <a:rPr lang="en-US" sz="3950" spc="-10" dirty="0">
                <a:solidFill>
                  <a:srgbClr val="001C44"/>
                </a:solidFill>
              </a:rPr>
              <a:t> (1)</a:t>
            </a:r>
            <a:endParaRPr sz="3950" dirty="0"/>
          </a:p>
        </p:txBody>
      </p:sp>
      <p:sp>
        <p:nvSpPr>
          <p:cNvPr id="2" name="object 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55600" marR="5080" indent="-343535">
              <a:lnSpc>
                <a:spcPct val="99900"/>
              </a:lnSpc>
              <a:spcBef>
                <a:spcPts val="130"/>
              </a:spcBef>
              <a:buClr>
                <a:srgbClr val="68A039"/>
              </a:buClr>
              <a:buFont typeface="Arial"/>
              <a:buChar char="•"/>
              <a:tabLst>
                <a:tab pos="355600" algn="l"/>
              </a:tabLst>
            </a:pPr>
            <a:r>
              <a:rPr b="1" i="0" spc="-275" dirty="0">
                <a:solidFill>
                  <a:srgbClr val="68A039"/>
                </a:solidFill>
                <a:latin typeface="Arial"/>
                <a:cs typeface="Arial"/>
              </a:rPr>
              <a:t>Funding</a:t>
            </a:r>
            <a:r>
              <a:rPr b="1" i="0" spc="-175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i="1" spc="-275" dirty="0"/>
              <a:t>emerged</a:t>
            </a:r>
            <a:r>
              <a:rPr i="1" spc="-180" dirty="0"/>
              <a:t> </a:t>
            </a:r>
            <a:r>
              <a:rPr i="1" spc="-250" dirty="0"/>
              <a:t>as</a:t>
            </a:r>
            <a:r>
              <a:rPr i="1" spc="-130" dirty="0"/>
              <a:t> </a:t>
            </a:r>
            <a:r>
              <a:rPr i="1" spc="-229" dirty="0"/>
              <a:t>the</a:t>
            </a:r>
            <a:r>
              <a:rPr i="1" spc="-180" dirty="0"/>
              <a:t> </a:t>
            </a:r>
            <a:r>
              <a:rPr i="1" spc="-285" dirty="0"/>
              <a:t>most</a:t>
            </a:r>
            <a:r>
              <a:rPr spc="-285" dirty="0"/>
              <a:t> </a:t>
            </a:r>
            <a:r>
              <a:rPr spc="-250" dirty="0"/>
              <a:t>discussed</a:t>
            </a:r>
            <a:r>
              <a:rPr spc="-160" dirty="0"/>
              <a:t> </a:t>
            </a:r>
            <a:r>
              <a:rPr spc="-254" dirty="0"/>
              <a:t>theme,</a:t>
            </a:r>
            <a:r>
              <a:rPr spc="-85" dirty="0"/>
              <a:t> </a:t>
            </a:r>
            <a:r>
              <a:rPr spc="-215" dirty="0"/>
              <a:t>with</a:t>
            </a:r>
            <a:r>
              <a:rPr spc="-160" dirty="0"/>
              <a:t> </a:t>
            </a:r>
            <a:r>
              <a:rPr spc="-175" dirty="0"/>
              <a:t>all</a:t>
            </a:r>
            <a:r>
              <a:rPr spc="-35" dirty="0"/>
              <a:t> </a:t>
            </a:r>
            <a:r>
              <a:rPr spc="-210" dirty="0"/>
              <a:t>interviewees </a:t>
            </a:r>
            <a:r>
              <a:rPr spc="-245" dirty="0"/>
              <a:t>addressing</a:t>
            </a:r>
            <a:r>
              <a:rPr spc="-90" dirty="0"/>
              <a:t> </a:t>
            </a:r>
            <a:r>
              <a:rPr spc="-204" dirty="0"/>
              <a:t>financial</a:t>
            </a:r>
            <a:r>
              <a:rPr spc="-114" dirty="0"/>
              <a:t> </a:t>
            </a:r>
            <a:r>
              <a:rPr spc="-240" dirty="0"/>
              <a:t>challenges</a:t>
            </a:r>
            <a:r>
              <a:rPr spc="-110" dirty="0"/>
              <a:t> </a:t>
            </a:r>
            <a:r>
              <a:rPr spc="-25" dirty="0"/>
              <a:t>of </a:t>
            </a:r>
            <a:r>
              <a:rPr spc="-229" dirty="0"/>
              <a:t>attending</a:t>
            </a:r>
            <a:r>
              <a:rPr spc="-90" dirty="0"/>
              <a:t> </a:t>
            </a:r>
            <a:r>
              <a:rPr spc="-240" dirty="0"/>
              <a:t>school</a:t>
            </a:r>
            <a:r>
              <a:rPr spc="-125" dirty="0"/>
              <a:t> </a:t>
            </a:r>
            <a:r>
              <a:rPr spc="-265" dirty="0"/>
              <a:t>and</a:t>
            </a:r>
            <a:r>
              <a:rPr spc="-170" dirty="0"/>
              <a:t> </a:t>
            </a:r>
            <a:r>
              <a:rPr spc="-250" dirty="0"/>
              <a:t>meeting</a:t>
            </a:r>
            <a:r>
              <a:rPr spc="-160" dirty="0"/>
              <a:t> </a:t>
            </a:r>
            <a:r>
              <a:rPr spc="-10" dirty="0"/>
              <a:t>their </a:t>
            </a:r>
            <a:r>
              <a:rPr spc="-229" dirty="0"/>
              <a:t>basic</a:t>
            </a:r>
            <a:r>
              <a:rPr spc="-150" dirty="0"/>
              <a:t> </a:t>
            </a:r>
            <a:r>
              <a:rPr spc="-270" dirty="0"/>
              <a:t>needs</a:t>
            </a:r>
          </a:p>
          <a:p>
            <a:pPr marL="355600" marR="29209" indent="-343535">
              <a:lnSpc>
                <a:spcPct val="101099"/>
              </a:lnSpc>
              <a:spcBef>
                <a:spcPts val="375"/>
              </a:spcBef>
              <a:buFont typeface="Arial"/>
              <a:buChar char="•"/>
              <a:tabLst>
                <a:tab pos="355600" algn="l"/>
              </a:tabLst>
            </a:pPr>
            <a:r>
              <a:rPr b="1" i="0" spc="-340" dirty="0">
                <a:solidFill>
                  <a:srgbClr val="68A039"/>
                </a:solidFill>
                <a:latin typeface="Arial"/>
                <a:cs typeface="Arial"/>
              </a:rPr>
              <a:t>DOC</a:t>
            </a:r>
            <a:r>
              <a:rPr b="1" i="0" spc="-160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b="1" i="0" spc="-265" dirty="0">
                <a:solidFill>
                  <a:srgbClr val="68A039"/>
                </a:solidFill>
                <a:latin typeface="Arial"/>
                <a:cs typeface="Arial"/>
              </a:rPr>
              <a:t>requirements</a:t>
            </a:r>
            <a:r>
              <a:rPr b="1" i="0" spc="-114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i="1" spc="-225" dirty="0"/>
              <a:t>hinder</a:t>
            </a:r>
            <a:r>
              <a:rPr i="1" spc="-145" dirty="0"/>
              <a:t> </a:t>
            </a:r>
            <a:r>
              <a:rPr i="1" spc="-195" dirty="0"/>
              <a:t>enrollment</a:t>
            </a:r>
            <a:r>
              <a:rPr spc="-195" dirty="0"/>
              <a:t> </a:t>
            </a:r>
            <a:r>
              <a:rPr spc="-210" dirty="0"/>
              <a:t>or</a:t>
            </a:r>
            <a:r>
              <a:rPr spc="-160" dirty="0"/>
              <a:t> </a:t>
            </a:r>
            <a:r>
              <a:rPr spc="-295" dirty="0"/>
              <a:t>make</a:t>
            </a:r>
            <a:r>
              <a:rPr spc="-114" dirty="0"/>
              <a:t> </a:t>
            </a:r>
            <a:r>
              <a:rPr spc="-135" dirty="0"/>
              <a:t>it</a:t>
            </a:r>
            <a:r>
              <a:rPr spc="-114" dirty="0"/>
              <a:t> </a:t>
            </a:r>
            <a:r>
              <a:rPr spc="-275" dirty="0"/>
              <a:t>more</a:t>
            </a:r>
            <a:r>
              <a:rPr spc="-185" dirty="0"/>
              <a:t> </a:t>
            </a:r>
            <a:r>
              <a:rPr spc="-130" dirty="0"/>
              <a:t>challenging</a:t>
            </a:r>
          </a:p>
          <a:p>
            <a:pPr marL="355600" marR="111125" indent="-343535">
              <a:lnSpc>
                <a:spcPts val="3080"/>
              </a:lnSpc>
              <a:spcBef>
                <a:spcPts val="545"/>
              </a:spcBef>
              <a:buFont typeface="Arial"/>
              <a:buChar char="•"/>
              <a:tabLst>
                <a:tab pos="355600" algn="l"/>
              </a:tabLst>
            </a:pPr>
            <a:r>
              <a:rPr b="1" i="0" spc="-250" dirty="0">
                <a:solidFill>
                  <a:srgbClr val="68A039"/>
                </a:solidFill>
                <a:latin typeface="Arial"/>
                <a:cs typeface="Arial"/>
              </a:rPr>
              <a:t>Faculty</a:t>
            </a:r>
            <a:r>
              <a:rPr b="1" i="0" spc="-175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b="1" i="0" spc="-254" dirty="0">
                <a:solidFill>
                  <a:srgbClr val="68A039"/>
                </a:solidFill>
                <a:latin typeface="Arial"/>
                <a:cs typeface="Arial"/>
              </a:rPr>
              <a:t>support</a:t>
            </a:r>
            <a:r>
              <a:rPr b="1" i="0" spc="-165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i="1" spc="-295" dirty="0"/>
              <a:t>was</a:t>
            </a:r>
            <a:r>
              <a:rPr i="1" spc="-130" dirty="0"/>
              <a:t> </a:t>
            </a:r>
            <a:r>
              <a:rPr i="1" spc="-254" dirty="0"/>
              <a:t>key</a:t>
            </a:r>
            <a:r>
              <a:rPr i="1" spc="-130" dirty="0"/>
              <a:t> </a:t>
            </a:r>
            <a:r>
              <a:rPr i="1" spc="-204" dirty="0"/>
              <a:t>to</a:t>
            </a:r>
            <a:r>
              <a:rPr i="1" spc="-100" dirty="0"/>
              <a:t> </a:t>
            </a:r>
            <a:r>
              <a:rPr i="1" spc="-200" dirty="0"/>
              <a:t>students</a:t>
            </a:r>
            <a:r>
              <a:rPr spc="-200" dirty="0"/>
              <a:t> </a:t>
            </a:r>
            <a:r>
              <a:rPr spc="-265" dirty="0"/>
              <a:t>sense</a:t>
            </a:r>
            <a:r>
              <a:rPr spc="-114" dirty="0"/>
              <a:t> </a:t>
            </a:r>
            <a:r>
              <a:rPr spc="-200" dirty="0"/>
              <a:t>of</a:t>
            </a:r>
            <a:r>
              <a:rPr spc="-185" dirty="0"/>
              <a:t> </a:t>
            </a:r>
            <a:r>
              <a:rPr spc="-235" dirty="0"/>
              <a:t>belonging</a:t>
            </a:r>
            <a:r>
              <a:rPr spc="-105" dirty="0"/>
              <a:t> </a:t>
            </a:r>
            <a:r>
              <a:rPr spc="-290" dirty="0"/>
              <a:t>and</a:t>
            </a:r>
            <a:r>
              <a:rPr spc="-105" dirty="0"/>
              <a:t> </a:t>
            </a:r>
            <a:r>
              <a:rPr spc="-155" dirty="0"/>
              <a:t>matriculation</a:t>
            </a:r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38331" y="1209256"/>
            <a:ext cx="6125845" cy="5554980"/>
            <a:chOff x="5838331" y="1209256"/>
            <a:chExt cx="6125845" cy="5554980"/>
          </a:xfrm>
        </p:grpSpPr>
        <p:sp>
          <p:nvSpPr>
            <p:cNvPr id="4" name="object 4"/>
            <p:cNvSpPr/>
            <p:nvPr/>
          </p:nvSpPr>
          <p:spPr>
            <a:xfrm>
              <a:off x="5866906" y="1237831"/>
              <a:ext cx="6068695" cy="5497830"/>
            </a:xfrm>
            <a:custGeom>
              <a:avLst/>
              <a:gdLst/>
              <a:ahLst/>
              <a:cxnLst/>
              <a:rect l="l" t="t" r="r" b="b"/>
              <a:pathLst>
                <a:path w="6068695" h="5497830">
                  <a:moveTo>
                    <a:pt x="3052500" y="0"/>
                  </a:moveTo>
                  <a:lnTo>
                    <a:pt x="3004137" y="111"/>
                  </a:lnTo>
                  <a:lnTo>
                    <a:pt x="2955824" y="844"/>
                  </a:lnTo>
                  <a:lnTo>
                    <a:pt x="2907568" y="2195"/>
                  </a:lnTo>
                  <a:lnTo>
                    <a:pt x="2859380" y="4163"/>
                  </a:lnTo>
                  <a:lnTo>
                    <a:pt x="2811269" y="6744"/>
                  </a:lnTo>
                  <a:lnTo>
                    <a:pt x="2763244" y="9938"/>
                  </a:lnTo>
                  <a:lnTo>
                    <a:pt x="2715315" y="13743"/>
                  </a:lnTo>
                  <a:lnTo>
                    <a:pt x="2667490" y="18155"/>
                  </a:lnTo>
                  <a:lnTo>
                    <a:pt x="2619780" y="23173"/>
                  </a:lnTo>
                  <a:lnTo>
                    <a:pt x="2572193" y="28796"/>
                  </a:lnTo>
                  <a:lnTo>
                    <a:pt x="2524739" y="35020"/>
                  </a:lnTo>
                  <a:lnTo>
                    <a:pt x="2477427" y="41844"/>
                  </a:lnTo>
                  <a:lnTo>
                    <a:pt x="2430266" y="49265"/>
                  </a:lnTo>
                  <a:lnTo>
                    <a:pt x="2383266" y="57282"/>
                  </a:lnTo>
                  <a:lnTo>
                    <a:pt x="2336436" y="65892"/>
                  </a:lnTo>
                  <a:lnTo>
                    <a:pt x="2289786" y="75094"/>
                  </a:lnTo>
                  <a:lnTo>
                    <a:pt x="2243324" y="84885"/>
                  </a:lnTo>
                  <a:lnTo>
                    <a:pt x="2197061" y="95263"/>
                  </a:lnTo>
                  <a:lnTo>
                    <a:pt x="2151004" y="106227"/>
                  </a:lnTo>
                  <a:lnTo>
                    <a:pt x="2105165" y="117773"/>
                  </a:lnTo>
                  <a:lnTo>
                    <a:pt x="2059551" y="129900"/>
                  </a:lnTo>
                  <a:lnTo>
                    <a:pt x="2014173" y="142606"/>
                  </a:lnTo>
                  <a:lnTo>
                    <a:pt x="1969040" y="155889"/>
                  </a:lnTo>
                  <a:lnTo>
                    <a:pt x="1924160" y="169747"/>
                  </a:lnTo>
                  <a:lnTo>
                    <a:pt x="1879544" y="184177"/>
                  </a:lnTo>
                  <a:lnTo>
                    <a:pt x="1835200" y="199177"/>
                  </a:lnTo>
                  <a:lnTo>
                    <a:pt x="1791138" y="214746"/>
                  </a:lnTo>
                  <a:lnTo>
                    <a:pt x="1747368" y="230881"/>
                  </a:lnTo>
                  <a:lnTo>
                    <a:pt x="1703898" y="247580"/>
                  </a:lnTo>
                  <a:lnTo>
                    <a:pt x="1660738" y="264842"/>
                  </a:lnTo>
                  <a:lnTo>
                    <a:pt x="1617898" y="282663"/>
                  </a:lnTo>
                  <a:lnTo>
                    <a:pt x="1575386" y="301043"/>
                  </a:lnTo>
                  <a:lnTo>
                    <a:pt x="1533211" y="319978"/>
                  </a:lnTo>
                  <a:lnTo>
                    <a:pt x="1491385" y="339467"/>
                  </a:lnTo>
                  <a:lnTo>
                    <a:pt x="1449914" y="359507"/>
                  </a:lnTo>
                  <a:lnTo>
                    <a:pt x="1408809" y="380098"/>
                  </a:lnTo>
                  <a:lnTo>
                    <a:pt x="1368080" y="401235"/>
                  </a:lnTo>
                  <a:lnTo>
                    <a:pt x="1327735" y="422918"/>
                  </a:lnTo>
                  <a:lnTo>
                    <a:pt x="1287784" y="445145"/>
                  </a:lnTo>
                  <a:lnTo>
                    <a:pt x="1248236" y="467912"/>
                  </a:lnTo>
                  <a:lnTo>
                    <a:pt x="1209101" y="491219"/>
                  </a:lnTo>
                  <a:lnTo>
                    <a:pt x="1170387" y="515063"/>
                  </a:lnTo>
                  <a:lnTo>
                    <a:pt x="1132104" y="539441"/>
                  </a:lnTo>
                  <a:lnTo>
                    <a:pt x="1094262" y="564353"/>
                  </a:lnTo>
                  <a:lnTo>
                    <a:pt x="1056870" y="589795"/>
                  </a:lnTo>
                  <a:lnTo>
                    <a:pt x="1019936" y="615766"/>
                  </a:lnTo>
                  <a:lnTo>
                    <a:pt x="983472" y="642263"/>
                  </a:lnTo>
                  <a:lnTo>
                    <a:pt x="947484" y="669285"/>
                  </a:lnTo>
                  <a:lnTo>
                    <a:pt x="911984" y="696830"/>
                  </a:lnTo>
                  <a:lnTo>
                    <a:pt x="876980" y="724894"/>
                  </a:lnTo>
                  <a:lnTo>
                    <a:pt x="842482" y="753477"/>
                  </a:lnTo>
                  <a:lnTo>
                    <a:pt x="808499" y="782576"/>
                  </a:lnTo>
                  <a:lnTo>
                    <a:pt x="775041" y="812189"/>
                  </a:lnTo>
                  <a:lnTo>
                    <a:pt x="742116" y="842315"/>
                  </a:lnTo>
                  <a:lnTo>
                    <a:pt x="709733" y="872949"/>
                  </a:lnTo>
                  <a:lnTo>
                    <a:pt x="677904" y="904092"/>
                  </a:lnTo>
                  <a:lnTo>
                    <a:pt x="646636" y="935740"/>
                  </a:lnTo>
                  <a:lnTo>
                    <a:pt x="615938" y="967892"/>
                  </a:lnTo>
                  <a:lnTo>
                    <a:pt x="585821" y="1000546"/>
                  </a:lnTo>
                  <a:lnTo>
                    <a:pt x="556294" y="1033699"/>
                  </a:lnTo>
                  <a:lnTo>
                    <a:pt x="527366" y="1067349"/>
                  </a:lnTo>
                  <a:lnTo>
                    <a:pt x="499046" y="1101494"/>
                  </a:lnTo>
                  <a:lnTo>
                    <a:pt x="471343" y="1136133"/>
                  </a:lnTo>
                  <a:lnTo>
                    <a:pt x="444267" y="1171262"/>
                  </a:lnTo>
                  <a:lnTo>
                    <a:pt x="417828" y="1206881"/>
                  </a:lnTo>
                  <a:lnTo>
                    <a:pt x="392034" y="1242986"/>
                  </a:lnTo>
                  <a:lnTo>
                    <a:pt x="365375" y="1281840"/>
                  </a:lnTo>
                  <a:lnTo>
                    <a:pt x="339684" y="1320912"/>
                  </a:lnTo>
                  <a:lnTo>
                    <a:pt x="314956" y="1360194"/>
                  </a:lnTo>
                  <a:lnTo>
                    <a:pt x="291188" y="1399677"/>
                  </a:lnTo>
                  <a:lnTo>
                    <a:pt x="268378" y="1439352"/>
                  </a:lnTo>
                  <a:lnTo>
                    <a:pt x="246523" y="1479210"/>
                  </a:lnTo>
                  <a:lnTo>
                    <a:pt x="225619" y="1519242"/>
                  </a:lnTo>
                  <a:lnTo>
                    <a:pt x="205662" y="1559438"/>
                  </a:lnTo>
                  <a:lnTo>
                    <a:pt x="186651" y="1599789"/>
                  </a:lnTo>
                  <a:lnTo>
                    <a:pt x="168581" y="1640287"/>
                  </a:lnTo>
                  <a:lnTo>
                    <a:pt x="151450" y="1680922"/>
                  </a:lnTo>
                  <a:lnTo>
                    <a:pt x="135254" y="1721686"/>
                  </a:lnTo>
                  <a:lnTo>
                    <a:pt x="119991" y="1762568"/>
                  </a:lnTo>
                  <a:lnTo>
                    <a:pt x="105656" y="1803561"/>
                  </a:lnTo>
                  <a:lnTo>
                    <a:pt x="92248" y="1844654"/>
                  </a:lnTo>
                  <a:lnTo>
                    <a:pt x="79763" y="1885839"/>
                  </a:lnTo>
                  <a:lnTo>
                    <a:pt x="68197" y="1927107"/>
                  </a:lnTo>
                  <a:lnTo>
                    <a:pt x="57548" y="1968449"/>
                  </a:lnTo>
                  <a:lnTo>
                    <a:pt x="47812" y="2009855"/>
                  </a:lnTo>
                  <a:lnTo>
                    <a:pt x="38986" y="2051316"/>
                  </a:lnTo>
                  <a:lnTo>
                    <a:pt x="31068" y="2092824"/>
                  </a:lnTo>
                  <a:lnTo>
                    <a:pt x="24054" y="2134370"/>
                  </a:lnTo>
                  <a:lnTo>
                    <a:pt x="17940" y="2175943"/>
                  </a:lnTo>
                  <a:lnTo>
                    <a:pt x="12724" y="2217536"/>
                  </a:lnTo>
                  <a:lnTo>
                    <a:pt x="8403" y="2259138"/>
                  </a:lnTo>
                  <a:lnTo>
                    <a:pt x="4973" y="2300742"/>
                  </a:lnTo>
                  <a:lnTo>
                    <a:pt x="2431" y="2342337"/>
                  </a:lnTo>
                  <a:lnTo>
                    <a:pt x="774" y="2383915"/>
                  </a:lnTo>
                  <a:lnTo>
                    <a:pt x="0" y="2425466"/>
                  </a:lnTo>
                  <a:lnTo>
                    <a:pt x="104" y="2466982"/>
                  </a:lnTo>
                  <a:lnTo>
                    <a:pt x="1083" y="2508454"/>
                  </a:lnTo>
                  <a:lnTo>
                    <a:pt x="2935" y="2549872"/>
                  </a:lnTo>
                  <a:lnTo>
                    <a:pt x="5657" y="2591227"/>
                  </a:lnTo>
                  <a:lnTo>
                    <a:pt x="9245" y="2632511"/>
                  </a:lnTo>
                  <a:lnTo>
                    <a:pt x="13696" y="2673713"/>
                  </a:lnTo>
                  <a:lnTo>
                    <a:pt x="19006" y="2714825"/>
                  </a:lnTo>
                  <a:lnTo>
                    <a:pt x="25174" y="2755839"/>
                  </a:lnTo>
                  <a:lnTo>
                    <a:pt x="32195" y="2796744"/>
                  </a:lnTo>
                  <a:lnTo>
                    <a:pt x="40067" y="2837532"/>
                  </a:lnTo>
                  <a:lnTo>
                    <a:pt x="48785" y="2878193"/>
                  </a:lnTo>
                  <a:lnTo>
                    <a:pt x="58349" y="2918719"/>
                  </a:lnTo>
                  <a:lnTo>
                    <a:pt x="68753" y="2959101"/>
                  </a:lnTo>
                  <a:lnTo>
                    <a:pt x="79995" y="2999328"/>
                  </a:lnTo>
                  <a:lnTo>
                    <a:pt x="92072" y="3039394"/>
                  </a:lnTo>
                  <a:lnTo>
                    <a:pt x="104980" y="3079287"/>
                  </a:lnTo>
                  <a:lnTo>
                    <a:pt x="118717" y="3118999"/>
                  </a:lnTo>
                  <a:lnTo>
                    <a:pt x="133279" y="3158521"/>
                  </a:lnTo>
                  <a:lnTo>
                    <a:pt x="148663" y="3197844"/>
                  </a:lnTo>
                  <a:lnTo>
                    <a:pt x="164866" y="3236959"/>
                  </a:lnTo>
                  <a:lnTo>
                    <a:pt x="181885" y="3275857"/>
                  </a:lnTo>
                  <a:lnTo>
                    <a:pt x="199717" y="3314528"/>
                  </a:lnTo>
                  <a:lnTo>
                    <a:pt x="218359" y="3352964"/>
                  </a:lnTo>
                  <a:lnTo>
                    <a:pt x="237806" y="3391155"/>
                  </a:lnTo>
                  <a:lnTo>
                    <a:pt x="258058" y="3429093"/>
                  </a:lnTo>
                  <a:lnTo>
                    <a:pt x="279109" y="3466767"/>
                  </a:lnTo>
                  <a:lnTo>
                    <a:pt x="300957" y="3504170"/>
                  </a:lnTo>
                  <a:lnTo>
                    <a:pt x="323599" y="3541292"/>
                  </a:lnTo>
                  <a:lnTo>
                    <a:pt x="347032" y="3578124"/>
                  </a:lnTo>
                  <a:lnTo>
                    <a:pt x="371252" y="3614657"/>
                  </a:lnTo>
                  <a:lnTo>
                    <a:pt x="396257" y="3650882"/>
                  </a:lnTo>
                  <a:lnTo>
                    <a:pt x="422042" y="3686789"/>
                  </a:lnTo>
                  <a:lnTo>
                    <a:pt x="448606" y="3722370"/>
                  </a:lnTo>
                  <a:lnTo>
                    <a:pt x="475945" y="3757615"/>
                  </a:lnTo>
                  <a:lnTo>
                    <a:pt x="504056" y="3792516"/>
                  </a:lnTo>
                  <a:lnTo>
                    <a:pt x="532935" y="3827063"/>
                  </a:lnTo>
                  <a:lnTo>
                    <a:pt x="562580" y="3861248"/>
                  </a:lnTo>
                  <a:lnTo>
                    <a:pt x="592988" y="3895060"/>
                  </a:lnTo>
                  <a:lnTo>
                    <a:pt x="624154" y="3928492"/>
                  </a:lnTo>
                  <a:lnTo>
                    <a:pt x="656077" y="3961533"/>
                  </a:lnTo>
                  <a:lnTo>
                    <a:pt x="688752" y="3994176"/>
                  </a:lnTo>
                  <a:lnTo>
                    <a:pt x="722177" y="4026410"/>
                  </a:lnTo>
                  <a:lnTo>
                    <a:pt x="756349" y="4058227"/>
                  </a:lnTo>
                  <a:lnTo>
                    <a:pt x="791264" y="4089617"/>
                  </a:lnTo>
                  <a:lnTo>
                    <a:pt x="826920" y="4120572"/>
                  </a:lnTo>
                  <a:lnTo>
                    <a:pt x="863313" y="4151083"/>
                  </a:lnTo>
                  <a:lnTo>
                    <a:pt x="900440" y="4181139"/>
                  </a:lnTo>
                  <a:lnTo>
                    <a:pt x="938298" y="4210733"/>
                  </a:lnTo>
                  <a:lnTo>
                    <a:pt x="976883" y="4239855"/>
                  </a:lnTo>
                  <a:lnTo>
                    <a:pt x="1016194" y="4268496"/>
                  </a:lnTo>
                  <a:lnTo>
                    <a:pt x="1056225" y="4296647"/>
                  </a:lnTo>
                  <a:lnTo>
                    <a:pt x="1096975" y="4324299"/>
                  </a:lnTo>
                  <a:lnTo>
                    <a:pt x="1138440" y="4351443"/>
                  </a:lnTo>
                  <a:lnTo>
                    <a:pt x="1180617" y="4378069"/>
                  </a:lnTo>
                  <a:lnTo>
                    <a:pt x="1223503" y="4404169"/>
                  </a:lnTo>
                  <a:lnTo>
                    <a:pt x="1267095" y="4429733"/>
                  </a:lnTo>
                  <a:lnTo>
                    <a:pt x="1311389" y="4454753"/>
                  </a:lnTo>
                  <a:lnTo>
                    <a:pt x="1356383" y="4479219"/>
                  </a:lnTo>
                  <a:lnTo>
                    <a:pt x="1402073" y="4503122"/>
                  </a:lnTo>
                  <a:lnTo>
                    <a:pt x="1448456" y="4526454"/>
                  </a:lnTo>
                  <a:lnTo>
                    <a:pt x="1495529" y="4549204"/>
                  </a:lnTo>
                  <a:lnTo>
                    <a:pt x="1543289" y="4571364"/>
                  </a:lnTo>
                  <a:lnTo>
                    <a:pt x="1770238" y="5497535"/>
                  </a:lnTo>
                  <a:lnTo>
                    <a:pt x="2641712" y="4866195"/>
                  </a:lnTo>
                  <a:lnTo>
                    <a:pt x="2693506" y="4871277"/>
                  </a:lnTo>
                  <a:lnTo>
                    <a:pt x="2745260" y="4875633"/>
                  </a:lnTo>
                  <a:lnTo>
                    <a:pt x="2796964" y="4879269"/>
                  </a:lnTo>
                  <a:lnTo>
                    <a:pt x="2848610" y="4882187"/>
                  </a:lnTo>
                  <a:lnTo>
                    <a:pt x="2900187" y="4884392"/>
                  </a:lnTo>
                  <a:lnTo>
                    <a:pt x="2951686" y="4885887"/>
                  </a:lnTo>
                  <a:lnTo>
                    <a:pt x="3003098" y="4886676"/>
                  </a:lnTo>
                  <a:lnTo>
                    <a:pt x="3054413" y="4886763"/>
                  </a:lnTo>
                  <a:lnTo>
                    <a:pt x="3105622" y="4886152"/>
                  </a:lnTo>
                  <a:lnTo>
                    <a:pt x="3156714" y="4884847"/>
                  </a:lnTo>
                  <a:lnTo>
                    <a:pt x="3207681" y="4882851"/>
                  </a:lnTo>
                  <a:lnTo>
                    <a:pt x="3258513" y="4880168"/>
                  </a:lnTo>
                  <a:lnTo>
                    <a:pt x="3309200" y="4876802"/>
                  </a:lnTo>
                  <a:lnTo>
                    <a:pt x="3359734" y="4872757"/>
                  </a:lnTo>
                  <a:lnTo>
                    <a:pt x="3410104" y="4868037"/>
                  </a:lnTo>
                  <a:lnTo>
                    <a:pt x="3460301" y="4862646"/>
                  </a:lnTo>
                  <a:lnTo>
                    <a:pt x="3510315" y="4856587"/>
                  </a:lnTo>
                  <a:lnTo>
                    <a:pt x="3560137" y="4849864"/>
                  </a:lnTo>
                  <a:lnTo>
                    <a:pt x="3609758" y="4842481"/>
                  </a:lnTo>
                  <a:lnTo>
                    <a:pt x="3659167" y="4834442"/>
                  </a:lnTo>
                  <a:lnTo>
                    <a:pt x="3708357" y="4825751"/>
                  </a:lnTo>
                  <a:lnTo>
                    <a:pt x="3757315" y="4816412"/>
                  </a:lnTo>
                  <a:lnTo>
                    <a:pt x="3806035" y="4806428"/>
                  </a:lnTo>
                  <a:lnTo>
                    <a:pt x="3854505" y="4795803"/>
                  </a:lnTo>
                  <a:lnTo>
                    <a:pt x="3902716" y="4784541"/>
                  </a:lnTo>
                  <a:lnTo>
                    <a:pt x="3950660" y="4772646"/>
                  </a:lnTo>
                  <a:lnTo>
                    <a:pt x="3998326" y="4760122"/>
                  </a:lnTo>
                  <a:lnTo>
                    <a:pt x="4045704" y="4746972"/>
                  </a:lnTo>
                  <a:lnTo>
                    <a:pt x="4092786" y="4733201"/>
                  </a:lnTo>
                  <a:lnTo>
                    <a:pt x="4139562" y="4718811"/>
                  </a:lnTo>
                  <a:lnTo>
                    <a:pt x="4186022" y="4703808"/>
                  </a:lnTo>
                  <a:lnTo>
                    <a:pt x="4232157" y="4688195"/>
                  </a:lnTo>
                  <a:lnTo>
                    <a:pt x="4277957" y="4671975"/>
                  </a:lnTo>
                  <a:lnTo>
                    <a:pt x="4323413" y="4655153"/>
                  </a:lnTo>
                  <a:lnTo>
                    <a:pt x="4368515" y="4637732"/>
                  </a:lnTo>
                  <a:lnTo>
                    <a:pt x="4413254" y="4619717"/>
                  </a:lnTo>
                  <a:lnTo>
                    <a:pt x="4457620" y="4601110"/>
                  </a:lnTo>
                  <a:lnTo>
                    <a:pt x="4501604" y="4581916"/>
                  </a:lnTo>
                  <a:lnTo>
                    <a:pt x="4545196" y="4562139"/>
                  </a:lnTo>
                  <a:lnTo>
                    <a:pt x="4588387" y="4541782"/>
                  </a:lnTo>
                  <a:lnTo>
                    <a:pt x="4631167" y="4520850"/>
                  </a:lnTo>
                  <a:lnTo>
                    <a:pt x="4673527" y="4499346"/>
                  </a:lnTo>
                  <a:lnTo>
                    <a:pt x="4715457" y="4477273"/>
                  </a:lnTo>
                  <a:lnTo>
                    <a:pt x="4756947" y="4454637"/>
                  </a:lnTo>
                  <a:lnTo>
                    <a:pt x="4797989" y="4431440"/>
                  </a:lnTo>
                  <a:lnTo>
                    <a:pt x="4838573" y="4407687"/>
                  </a:lnTo>
                  <a:lnTo>
                    <a:pt x="4878688" y="4383381"/>
                  </a:lnTo>
                  <a:lnTo>
                    <a:pt x="4918326" y="4358526"/>
                  </a:lnTo>
                  <a:lnTo>
                    <a:pt x="4957478" y="4333126"/>
                  </a:lnTo>
                  <a:lnTo>
                    <a:pt x="4996133" y="4307184"/>
                  </a:lnTo>
                  <a:lnTo>
                    <a:pt x="5034282" y="4280706"/>
                  </a:lnTo>
                  <a:lnTo>
                    <a:pt x="5071915" y="4253693"/>
                  </a:lnTo>
                  <a:lnTo>
                    <a:pt x="5109024" y="4226151"/>
                  </a:lnTo>
                  <a:lnTo>
                    <a:pt x="5145598" y="4198084"/>
                  </a:lnTo>
                  <a:lnTo>
                    <a:pt x="5181628" y="4169494"/>
                  </a:lnTo>
                  <a:lnTo>
                    <a:pt x="5217105" y="4140385"/>
                  </a:lnTo>
                  <a:lnTo>
                    <a:pt x="5252019" y="4110763"/>
                  </a:lnTo>
                  <a:lnTo>
                    <a:pt x="5286361" y="4080629"/>
                  </a:lnTo>
                  <a:lnTo>
                    <a:pt x="5320120" y="4049989"/>
                  </a:lnTo>
                  <a:lnTo>
                    <a:pt x="5353288" y="4018847"/>
                  </a:lnTo>
                  <a:lnTo>
                    <a:pt x="5385855" y="3987204"/>
                  </a:lnTo>
                  <a:lnTo>
                    <a:pt x="5417811" y="3955067"/>
                  </a:lnTo>
                  <a:lnTo>
                    <a:pt x="5449148" y="3922438"/>
                  </a:lnTo>
                  <a:lnTo>
                    <a:pt x="5479855" y="3889322"/>
                  </a:lnTo>
                  <a:lnTo>
                    <a:pt x="5509922" y="3855722"/>
                  </a:lnTo>
                  <a:lnTo>
                    <a:pt x="5539342" y="3821642"/>
                  </a:lnTo>
                  <a:lnTo>
                    <a:pt x="5568103" y="3787085"/>
                  </a:lnTo>
                  <a:lnTo>
                    <a:pt x="5596197" y="3752057"/>
                  </a:lnTo>
                  <a:lnTo>
                    <a:pt x="5623613" y="3716560"/>
                  </a:lnTo>
                  <a:lnTo>
                    <a:pt x="5650343" y="3680598"/>
                  </a:lnTo>
                  <a:lnTo>
                    <a:pt x="5676377" y="3644175"/>
                  </a:lnTo>
                  <a:lnTo>
                    <a:pt x="5703036" y="3605322"/>
                  </a:lnTo>
                  <a:lnTo>
                    <a:pt x="5728727" y="3566250"/>
                  </a:lnTo>
                  <a:lnTo>
                    <a:pt x="5753455" y="3526967"/>
                  </a:lnTo>
                  <a:lnTo>
                    <a:pt x="5777222" y="3487484"/>
                  </a:lnTo>
                  <a:lnTo>
                    <a:pt x="5800032" y="3447808"/>
                  </a:lnTo>
                  <a:lnTo>
                    <a:pt x="5821888" y="3407950"/>
                  </a:lnTo>
                  <a:lnTo>
                    <a:pt x="5842792" y="3367918"/>
                  </a:lnTo>
                  <a:lnTo>
                    <a:pt x="5862749" y="3327721"/>
                  </a:lnTo>
                  <a:lnTo>
                    <a:pt x="5881760" y="3287369"/>
                  </a:lnTo>
                  <a:lnTo>
                    <a:pt x="5899830" y="3246871"/>
                  </a:lnTo>
                  <a:lnTo>
                    <a:pt x="5916961" y="3206235"/>
                  </a:lnTo>
                  <a:lnTo>
                    <a:pt x="5933157" y="3165470"/>
                  </a:lnTo>
                  <a:lnTo>
                    <a:pt x="5948420" y="3124587"/>
                  </a:lnTo>
                  <a:lnTo>
                    <a:pt x="5962754" y="3083594"/>
                  </a:lnTo>
                  <a:lnTo>
                    <a:pt x="5976163" y="3042499"/>
                  </a:lnTo>
                  <a:lnTo>
                    <a:pt x="5988648" y="3001313"/>
                  </a:lnTo>
                  <a:lnTo>
                    <a:pt x="6000214" y="2960044"/>
                  </a:lnTo>
                  <a:lnTo>
                    <a:pt x="6010863" y="2918701"/>
                  </a:lnTo>
                  <a:lnTo>
                    <a:pt x="6020599" y="2877294"/>
                  </a:lnTo>
                  <a:lnTo>
                    <a:pt x="6029424" y="2835831"/>
                  </a:lnTo>
                  <a:lnTo>
                    <a:pt x="6037343" y="2794321"/>
                  </a:lnTo>
                  <a:lnTo>
                    <a:pt x="6044357" y="2752775"/>
                  </a:lnTo>
                  <a:lnTo>
                    <a:pt x="6050471" y="2711200"/>
                  </a:lnTo>
                  <a:lnTo>
                    <a:pt x="6055687" y="2669606"/>
                  </a:lnTo>
                  <a:lnTo>
                    <a:pt x="6060008" y="2628002"/>
                  </a:lnTo>
                  <a:lnTo>
                    <a:pt x="6063438" y="2586397"/>
                  </a:lnTo>
                  <a:lnTo>
                    <a:pt x="6065980" y="2544801"/>
                  </a:lnTo>
                  <a:lnTo>
                    <a:pt x="6067637" y="2503221"/>
                  </a:lnTo>
                  <a:lnTo>
                    <a:pt x="6068411" y="2461668"/>
                  </a:lnTo>
                  <a:lnTo>
                    <a:pt x="6068307" y="2420150"/>
                  </a:lnTo>
                  <a:lnTo>
                    <a:pt x="6067328" y="2378677"/>
                  </a:lnTo>
                  <a:lnTo>
                    <a:pt x="6065475" y="2337258"/>
                  </a:lnTo>
                  <a:lnTo>
                    <a:pt x="6062754" y="2295901"/>
                  </a:lnTo>
                  <a:lnTo>
                    <a:pt x="6059166" y="2254616"/>
                  </a:lnTo>
                  <a:lnTo>
                    <a:pt x="6054715" y="2213412"/>
                  </a:lnTo>
                  <a:lnTo>
                    <a:pt x="6049404" y="2172298"/>
                  </a:lnTo>
                  <a:lnTo>
                    <a:pt x="6043237" y="2131283"/>
                  </a:lnTo>
                  <a:lnTo>
                    <a:pt x="6036216" y="2090377"/>
                  </a:lnTo>
                  <a:lnTo>
                    <a:pt x="6028344" y="2049587"/>
                  </a:lnTo>
                  <a:lnTo>
                    <a:pt x="6019625" y="2008924"/>
                  </a:lnTo>
                  <a:lnTo>
                    <a:pt x="6010062" y="1968397"/>
                  </a:lnTo>
                  <a:lnTo>
                    <a:pt x="5999658" y="1928014"/>
                  </a:lnTo>
                  <a:lnTo>
                    <a:pt x="5988416" y="1887785"/>
                  </a:lnTo>
                  <a:lnTo>
                    <a:pt x="5976339" y="1847718"/>
                  </a:lnTo>
                  <a:lnTo>
                    <a:pt x="5963431" y="1807823"/>
                  </a:lnTo>
                  <a:lnTo>
                    <a:pt x="5949694" y="1768110"/>
                  </a:lnTo>
                  <a:lnTo>
                    <a:pt x="5935132" y="1728586"/>
                  </a:lnTo>
                  <a:lnTo>
                    <a:pt x="5919748" y="1689262"/>
                  </a:lnTo>
                  <a:lnTo>
                    <a:pt x="5903545" y="1650146"/>
                  </a:lnTo>
                  <a:lnTo>
                    <a:pt x="5886525" y="1611247"/>
                  </a:lnTo>
                  <a:lnTo>
                    <a:pt x="5868694" y="1572574"/>
                  </a:lnTo>
                  <a:lnTo>
                    <a:pt x="5850052" y="1534137"/>
                  </a:lnTo>
                  <a:lnTo>
                    <a:pt x="5830604" y="1495945"/>
                  </a:lnTo>
                  <a:lnTo>
                    <a:pt x="5810353" y="1458007"/>
                  </a:lnTo>
                  <a:lnTo>
                    <a:pt x="5789302" y="1420331"/>
                  </a:lnTo>
                  <a:lnTo>
                    <a:pt x="5767454" y="1382927"/>
                  </a:lnTo>
                  <a:lnTo>
                    <a:pt x="5744812" y="1345804"/>
                  </a:lnTo>
                  <a:lnTo>
                    <a:pt x="5721379" y="1308972"/>
                  </a:lnTo>
                  <a:lnTo>
                    <a:pt x="5697159" y="1272438"/>
                  </a:lnTo>
                  <a:lnTo>
                    <a:pt x="5672154" y="1236213"/>
                  </a:lnTo>
                  <a:lnTo>
                    <a:pt x="5646368" y="1200305"/>
                  </a:lnTo>
                  <a:lnTo>
                    <a:pt x="5619804" y="1164723"/>
                  </a:lnTo>
                  <a:lnTo>
                    <a:pt x="5592466" y="1129478"/>
                  </a:lnTo>
                  <a:lnTo>
                    <a:pt x="5564355" y="1094576"/>
                  </a:lnTo>
                  <a:lnTo>
                    <a:pt x="5535475" y="1060029"/>
                  </a:lnTo>
                  <a:lnTo>
                    <a:pt x="5505831" y="1025844"/>
                  </a:lnTo>
                  <a:lnTo>
                    <a:pt x="5475423" y="992032"/>
                  </a:lnTo>
                  <a:lnTo>
                    <a:pt x="5444257" y="958600"/>
                  </a:lnTo>
                  <a:lnTo>
                    <a:pt x="5412334" y="925559"/>
                  </a:lnTo>
                  <a:lnTo>
                    <a:pt x="5379659" y="892917"/>
                  </a:lnTo>
                  <a:lnTo>
                    <a:pt x="5346234" y="860683"/>
                  </a:lnTo>
                  <a:lnTo>
                    <a:pt x="5312062" y="828866"/>
                  </a:lnTo>
                  <a:lnTo>
                    <a:pt x="5277146" y="797476"/>
                  </a:lnTo>
                  <a:lnTo>
                    <a:pt x="5241491" y="766522"/>
                  </a:lnTo>
                  <a:lnTo>
                    <a:pt x="5205098" y="736012"/>
                  </a:lnTo>
                  <a:lnTo>
                    <a:pt x="5167971" y="705957"/>
                  </a:lnTo>
                  <a:lnTo>
                    <a:pt x="5130113" y="676364"/>
                  </a:lnTo>
                  <a:lnTo>
                    <a:pt x="5091527" y="647243"/>
                  </a:lnTo>
                  <a:lnTo>
                    <a:pt x="5052217" y="618603"/>
                  </a:lnTo>
                  <a:lnTo>
                    <a:pt x="5012186" y="590453"/>
                  </a:lnTo>
                  <a:lnTo>
                    <a:pt x="4971436" y="562803"/>
                  </a:lnTo>
                  <a:lnTo>
                    <a:pt x="4929971" y="535661"/>
                  </a:lnTo>
                  <a:lnTo>
                    <a:pt x="4887794" y="509036"/>
                  </a:lnTo>
                  <a:lnTo>
                    <a:pt x="4844908" y="482938"/>
                  </a:lnTo>
                  <a:lnTo>
                    <a:pt x="4801316" y="457376"/>
                  </a:lnTo>
                  <a:lnTo>
                    <a:pt x="4757022" y="432358"/>
                  </a:lnTo>
                  <a:lnTo>
                    <a:pt x="4712028" y="407894"/>
                  </a:lnTo>
                  <a:lnTo>
                    <a:pt x="4666338" y="383993"/>
                  </a:lnTo>
                  <a:lnTo>
                    <a:pt x="4619955" y="360665"/>
                  </a:lnTo>
                  <a:lnTo>
                    <a:pt x="4572882" y="337917"/>
                  </a:lnTo>
                  <a:lnTo>
                    <a:pt x="4525122" y="315759"/>
                  </a:lnTo>
                  <a:lnTo>
                    <a:pt x="4479868" y="295596"/>
                  </a:lnTo>
                  <a:lnTo>
                    <a:pt x="4434374" y="276117"/>
                  </a:lnTo>
                  <a:lnTo>
                    <a:pt x="4388649" y="257322"/>
                  </a:lnTo>
                  <a:lnTo>
                    <a:pt x="4342703" y="239208"/>
                  </a:lnTo>
                  <a:lnTo>
                    <a:pt x="4296544" y="221773"/>
                  </a:lnTo>
                  <a:lnTo>
                    <a:pt x="4250183" y="205016"/>
                  </a:lnTo>
                  <a:lnTo>
                    <a:pt x="4203628" y="188933"/>
                  </a:lnTo>
                  <a:lnTo>
                    <a:pt x="4156889" y="173523"/>
                  </a:lnTo>
                  <a:lnTo>
                    <a:pt x="4109975" y="158784"/>
                  </a:lnTo>
                  <a:lnTo>
                    <a:pt x="4062896" y="144714"/>
                  </a:lnTo>
                  <a:lnTo>
                    <a:pt x="4015660" y="131310"/>
                  </a:lnTo>
                  <a:lnTo>
                    <a:pt x="3968277" y="118570"/>
                  </a:lnTo>
                  <a:lnTo>
                    <a:pt x="3920757" y="106493"/>
                  </a:lnTo>
                  <a:lnTo>
                    <a:pt x="3873109" y="95077"/>
                  </a:lnTo>
                  <a:lnTo>
                    <a:pt x="3825342" y="84318"/>
                  </a:lnTo>
                  <a:lnTo>
                    <a:pt x="3777465" y="74216"/>
                  </a:lnTo>
                  <a:lnTo>
                    <a:pt x="3729488" y="64768"/>
                  </a:lnTo>
                  <a:lnTo>
                    <a:pt x="3681420" y="55972"/>
                  </a:lnTo>
                  <a:lnTo>
                    <a:pt x="3633270" y="47826"/>
                  </a:lnTo>
                  <a:lnTo>
                    <a:pt x="3585048" y="40327"/>
                  </a:lnTo>
                  <a:lnTo>
                    <a:pt x="3536763" y="33474"/>
                  </a:lnTo>
                  <a:lnTo>
                    <a:pt x="3488424" y="27265"/>
                  </a:lnTo>
                  <a:lnTo>
                    <a:pt x="3440041" y="21697"/>
                  </a:lnTo>
                  <a:lnTo>
                    <a:pt x="3391623" y="16769"/>
                  </a:lnTo>
                  <a:lnTo>
                    <a:pt x="3343180" y="12478"/>
                  </a:lnTo>
                  <a:lnTo>
                    <a:pt x="3294720" y="8822"/>
                  </a:lnTo>
                  <a:lnTo>
                    <a:pt x="3246252" y="5800"/>
                  </a:lnTo>
                  <a:lnTo>
                    <a:pt x="3197788" y="3408"/>
                  </a:lnTo>
                  <a:lnTo>
                    <a:pt x="3149334" y="1646"/>
                  </a:lnTo>
                  <a:lnTo>
                    <a:pt x="3100902" y="510"/>
                  </a:lnTo>
                  <a:lnTo>
                    <a:pt x="3052500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5866906" y="1237831"/>
              <a:ext cx="6068695" cy="5497830"/>
            </a:xfrm>
            <a:custGeom>
              <a:avLst/>
              <a:gdLst/>
              <a:ahLst/>
              <a:cxnLst/>
              <a:rect l="l" t="t" r="r" b="b"/>
              <a:pathLst>
                <a:path w="6068695" h="5497830">
                  <a:moveTo>
                    <a:pt x="1770238" y="5497535"/>
                  </a:moveTo>
                  <a:lnTo>
                    <a:pt x="1543289" y="4571364"/>
                  </a:lnTo>
                  <a:lnTo>
                    <a:pt x="1495529" y="4549204"/>
                  </a:lnTo>
                  <a:lnTo>
                    <a:pt x="1448456" y="4526454"/>
                  </a:lnTo>
                  <a:lnTo>
                    <a:pt x="1402073" y="4503122"/>
                  </a:lnTo>
                  <a:lnTo>
                    <a:pt x="1356383" y="4479219"/>
                  </a:lnTo>
                  <a:lnTo>
                    <a:pt x="1311389" y="4454753"/>
                  </a:lnTo>
                  <a:lnTo>
                    <a:pt x="1267095" y="4429733"/>
                  </a:lnTo>
                  <a:lnTo>
                    <a:pt x="1223503" y="4404169"/>
                  </a:lnTo>
                  <a:lnTo>
                    <a:pt x="1180617" y="4378069"/>
                  </a:lnTo>
                  <a:lnTo>
                    <a:pt x="1138440" y="4351443"/>
                  </a:lnTo>
                  <a:lnTo>
                    <a:pt x="1096975" y="4324299"/>
                  </a:lnTo>
                  <a:lnTo>
                    <a:pt x="1056225" y="4296647"/>
                  </a:lnTo>
                  <a:lnTo>
                    <a:pt x="1016194" y="4268496"/>
                  </a:lnTo>
                  <a:lnTo>
                    <a:pt x="976883" y="4239855"/>
                  </a:lnTo>
                  <a:lnTo>
                    <a:pt x="938298" y="4210733"/>
                  </a:lnTo>
                  <a:lnTo>
                    <a:pt x="900440" y="4181139"/>
                  </a:lnTo>
                  <a:lnTo>
                    <a:pt x="863313" y="4151083"/>
                  </a:lnTo>
                  <a:lnTo>
                    <a:pt x="826920" y="4120572"/>
                  </a:lnTo>
                  <a:lnTo>
                    <a:pt x="791264" y="4089617"/>
                  </a:lnTo>
                  <a:lnTo>
                    <a:pt x="756349" y="4058227"/>
                  </a:lnTo>
                  <a:lnTo>
                    <a:pt x="722177" y="4026410"/>
                  </a:lnTo>
                  <a:lnTo>
                    <a:pt x="688752" y="3994176"/>
                  </a:lnTo>
                  <a:lnTo>
                    <a:pt x="656077" y="3961533"/>
                  </a:lnTo>
                  <a:lnTo>
                    <a:pt x="624154" y="3928492"/>
                  </a:lnTo>
                  <a:lnTo>
                    <a:pt x="592988" y="3895060"/>
                  </a:lnTo>
                  <a:lnTo>
                    <a:pt x="562580" y="3861248"/>
                  </a:lnTo>
                  <a:lnTo>
                    <a:pt x="532935" y="3827063"/>
                  </a:lnTo>
                  <a:lnTo>
                    <a:pt x="504056" y="3792516"/>
                  </a:lnTo>
                  <a:lnTo>
                    <a:pt x="475945" y="3757615"/>
                  </a:lnTo>
                  <a:lnTo>
                    <a:pt x="448606" y="3722370"/>
                  </a:lnTo>
                  <a:lnTo>
                    <a:pt x="422042" y="3686789"/>
                  </a:lnTo>
                  <a:lnTo>
                    <a:pt x="396257" y="3650882"/>
                  </a:lnTo>
                  <a:lnTo>
                    <a:pt x="371252" y="3614657"/>
                  </a:lnTo>
                  <a:lnTo>
                    <a:pt x="347032" y="3578124"/>
                  </a:lnTo>
                  <a:lnTo>
                    <a:pt x="323599" y="3541292"/>
                  </a:lnTo>
                  <a:lnTo>
                    <a:pt x="300957" y="3504170"/>
                  </a:lnTo>
                  <a:lnTo>
                    <a:pt x="279109" y="3466767"/>
                  </a:lnTo>
                  <a:lnTo>
                    <a:pt x="258058" y="3429093"/>
                  </a:lnTo>
                  <a:lnTo>
                    <a:pt x="237806" y="3391155"/>
                  </a:lnTo>
                  <a:lnTo>
                    <a:pt x="218359" y="3352964"/>
                  </a:lnTo>
                  <a:lnTo>
                    <a:pt x="199717" y="3314528"/>
                  </a:lnTo>
                  <a:lnTo>
                    <a:pt x="181885" y="3275857"/>
                  </a:lnTo>
                  <a:lnTo>
                    <a:pt x="164866" y="3236959"/>
                  </a:lnTo>
                  <a:lnTo>
                    <a:pt x="148663" y="3197844"/>
                  </a:lnTo>
                  <a:lnTo>
                    <a:pt x="133279" y="3158521"/>
                  </a:lnTo>
                  <a:lnTo>
                    <a:pt x="118717" y="3118999"/>
                  </a:lnTo>
                  <a:lnTo>
                    <a:pt x="104980" y="3079287"/>
                  </a:lnTo>
                  <a:lnTo>
                    <a:pt x="92072" y="3039394"/>
                  </a:lnTo>
                  <a:lnTo>
                    <a:pt x="79995" y="2999328"/>
                  </a:lnTo>
                  <a:lnTo>
                    <a:pt x="68753" y="2959101"/>
                  </a:lnTo>
                  <a:lnTo>
                    <a:pt x="58349" y="2918719"/>
                  </a:lnTo>
                  <a:lnTo>
                    <a:pt x="48785" y="2878193"/>
                  </a:lnTo>
                  <a:lnTo>
                    <a:pt x="40067" y="2837532"/>
                  </a:lnTo>
                  <a:lnTo>
                    <a:pt x="32195" y="2796744"/>
                  </a:lnTo>
                  <a:lnTo>
                    <a:pt x="25174" y="2755839"/>
                  </a:lnTo>
                  <a:lnTo>
                    <a:pt x="19006" y="2714825"/>
                  </a:lnTo>
                  <a:lnTo>
                    <a:pt x="13696" y="2673713"/>
                  </a:lnTo>
                  <a:lnTo>
                    <a:pt x="9245" y="2632511"/>
                  </a:lnTo>
                  <a:lnTo>
                    <a:pt x="5657" y="2591227"/>
                  </a:lnTo>
                  <a:lnTo>
                    <a:pt x="2935" y="2549872"/>
                  </a:lnTo>
                  <a:lnTo>
                    <a:pt x="1083" y="2508454"/>
                  </a:lnTo>
                  <a:lnTo>
                    <a:pt x="104" y="2466982"/>
                  </a:lnTo>
                  <a:lnTo>
                    <a:pt x="0" y="2425466"/>
                  </a:lnTo>
                  <a:lnTo>
                    <a:pt x="774" y="2383915"/>
                  </a:lnTo>
                  <a:lnTo>
                    <a:pt x="2431" y="2342337"/>
                  </a:lnTo>
                  <a:lnTo>
                    <a:pt x="4973" y="2300742"/>
                  </a:lnTo>
                  <a:lnTo>
                    <a:pt x="8403" y="2259138"/>
                  </a:lnTo>
                  <a:lnTo>
                    <a:pt x="12724" y="2217536"/>
                  </a:lnTo>
                  <a:lnTo>
                    <a:pt x="17940" y="2175943"/>
                  </a:lnTo>
                  <a:lnTo>
                    <a:pt x="24054" y="2134370"/>
                  </a:lnTo>
                  <a:lnTo>
                    <a:pt x="31068" y="2092824"/>
                  </a:lnTo>
                  <a:lnTo>
                    <a:pt x="38986" y="2051316"/>
                  </a:lnTo>
                  <a:lnTo>
                    <a:pt x="47812" y="2009855"/>
                  </a:lnTo>
                  <a:lnTo>
                    <a:pt x="57548" y="1968449"/>
                  </a:lnTo>
                  <a:lnTo>
                    <a:pt x="68197" y="1927107"/>
                  </a:lnTo>
                  <a:lnTo>
                    <a:pt x="79763" y="1885839"/>
                  </a:lnTo>
                  <a:lnTo>
                    <a:pt x="92248" y="1844654"/>
                  </a:lnTo>
                  <a:lnTo>
                    <a:pt x="105656" y="1803561"/>
                  </a:lnTo>
                  <a:lnTo>
                    <a:pt x="119991" y="1762568"/>
                  </a:lnTo>
                  <a:lnTo>
                    <a:pt x="135254" y="1721686"/>
                  </a:lnTo>
                  <a:lnTo>
                    <a:pt x="151450" y="1680922"/>
                  </a:lnTo>
                  <a:lnTo>
                    <a:pt x="168581" y="1640287"/>
                  </a:lnTo>
                  <a:lnTo>
                    <a:pt x="186651" y="1599789"/>
                  </a:lnTo>
                  <a:lnTo>
                    <a:pt x="205662" y="1559438"/>
                  </a:lnTo>
                  <a:lnTo>
                    <a:pt x="225619" y="1519242"/>
                  </a:lnTo>
                  <a:lnTo>
                    <a:pt x="246523" y="1479210"/>
                  </a:lnTo>
                  <a:lnTo>
                    <a:pt x="268378" y="1439352"/>
                  </a:lnTo>
                  <a:lnTo>
                    <a:pt x="291188" y="1399677"/>
                  </a:lnTo>
                  <a:lnTo>
                    <a:pt x="314956" y="1360194"/>
                  </a:lnTo>
                  <a:lnTo>
                    <a:pt x="339684" y="1320912"/>
                  </a:lnTo>
                  <a:lnTo>
                    <a:pt x="365375" y="1281840"/>
                  </a:lnTo>
                  <a:lnTo>
                    <a:pt x="392034" y="1242986"/>
                  </a:lnTo>
                  <a:lnTo>
                    <a:pt x="417828" y="1206881"/>
                  </a:lnTo>
                  <a:lnTo>
                    <a:pt x="444267" y="1171262"/>
                  </a:lnTo>
                  <a:lnTo>
                    <a:pt x="471343" y="1136133"/>
                  </a:lnTo>
                  <a:lnTo>
                    <a:pt x="499046" y="1101494"/>
                  </a:lnTo>
                  <a:lnTo>
                    <a:pt x="527366" y="1067349"/>
                  </a:lnTo>
                  <a:lnTo>
                    <a:pt x="556294" y="1033699"/>
                  </a:lnTo>
                  <a:lnTo>
                    <a:pt x="585821" y="1000546"/>
                  </a:lnTo>
                  <a:lnTo>
                    <a:pt x="615938" y="967892"/>
                  </a:lnTo>
                  <a:lnTo>
                    <a:pt x="646636" y="935740"/>
                  </a:lnTo>
                  <a:lnTo>
                    <a:pt x="677904" y="904092"/>
                  </a:lnTo>
                  <a:lnTo>
                    <a:pt x="709733" y="872949"/>
                  </a:lnTo>
                  <a:lnTo>
                    <a:pt x="742116" y="842315"/>
                  </a:lnTo>
                  <a:lnTo>
                    <a:pt x="775041" y="812189"/>
                  </a:lnTo>
                  <a:lnTo>
                    <a:pt x="808499" y="782576"/>
                  </a:lnTo>
                  <a:lnTo>
                    <a:pt x="842482" y="753477"/>
                  </a:lnTo>
                  <a:lnTo>
                    <a:pt x="876980" y="724894"/>
                  </a:lnTo>
                  <a:lnTo>
                    <a:pt x="911984" y="696830"/>
                  </a:lnTo>
                  <a:lnTo>
                    <a:pt x="947484" y="669285"/>
                  </a:lnTo>
                  <a:lnTo>
                    <a:pt x="983472" y="642263"/>
                  </a:lnTo>
                  <a:lnTo>
                    <a:pt x="1019936" y="615766"/>
                  </a:lnTo>
                  <a:lnTo>
                    <a:pt x="1056870" y="589795"/>
                  </a:lnTo>
                  <a:lnTo>
                    <a:pt x="1094262" y="564353"/>
                  </a:lnTo>
                  <a:lnTo>
                    <a:pt x="1132104" y="539441"/>
                  </a:lnTo>
                  <a:lnTo>
                    <a:pt x="1170387" y="515063"/>
                  </a:lnTo>
                  <a:lnTo>
                    <a:pt x="1209101" y="491219"/>
                  </a:lnTo>
                  <a:lnTo>
                    <a:pt x="1248236" y="467912"/>
                  </a:lnTo>
                  <a:lnTo>
                    <a:pt x="1287784" y="445145"/>
                  </a:lnTo>
                  <a:lnTo>
                    <a:pt x="1327735" y="422918"/>
                  </a:lnTo>
                  <a:lnTo>
                    <a:pt x="1368080" y="401235"/>
                  </a:lnTo>
                  <a:lnTo>
                    <a:pt x="1408809" y="380098"/>
                  </a:lnTo>
                  <a:lnTo>
                    <a:pt x="1449914" y="359507"/>
                  </a:lnTo>
                  <a:lnTo>
                    <a:pt x="1491385" y="339467"/>
                  </a:lnTo>
                  <a:lnTo>
                    <a:pt x="1533211" y="319978"/>
                  </a:lnTo>
                  <a:lnTo>
                    <a:pt x="1575386" y="301043"/>
                  </a:lnTo>
                  <a:lnTo>
                    <a:pt x="1617898" y="282663"/>
                  </a:lnTo>
                  <a:lnTo>
                    <a:pt x="1660738" y="264842"/>
                  </a:lnTo>
                  <a:lnTo>
                    <a:pt x="1703898" y="247580"/>
                  </a:lnTo>
                  <a:lnTo>
                    <a:pt x="1747368" y="230881"/>
                  </a:lnTo>
                  <a:lnTo>
                    <a:pt x="1791138" y="214746"/>
                  </a:lnTo>
                  <a:lnTo>
                    <a:pt x="1835200" y="199177"/>
                  </a:lnTo>
                  <a:lnTo>
                    <a:pt x="1879544" y="184177"/>
                  </a:lnTo>
                  <a:lnTo>
                    <a:pt x="1924160" y="169747"/>
                  </a:lnTo>
                  <a:lnTo>
                    <a:pt x="1969040" y="155889"/>
                  </a:lnTo>
                  <a:lnTo>
                    <a:pt x="2014173" y="142606"/>
                  </a:lnTo>
                  <a:lnTo>
                    <a:pt x="2059551" y="129900"/>
                  </a:lnTo>
                  <a:lnTo>
                    <a:pt x="2105165" y="117773"/>
                  </a:lnTo>
                  <a:lnTo>
                    <a:pt x="2151004" y="106227"/>
                  </a:lnTo>
                  <a:lnTo>
                    <a:pt x="2197061" y="95263"/>
                  </a:lnTo>
                  <a:lnTo>
                    <a:pt x="2243324" y="84885"/>
                  </a:lnTo>
                  <a:lnTo>
                    <a:pt x="2289786" y="75094"/>
                  </a:lnTo>
                  <a:lnTo>
                    <a:pt x="2336436" y="65892"/>
                  </a:lnTo>
                  <a:lnTo>
                    <a:pt x="2383266" y="57282"/>
                  </a:lnTo>
                  <a:lnTo>
                    <a:pt x="2430266" y="49265"/>
                  </a:lnTo>
                  <a:lnTo>
                    <a:pt x="2477427" y="41844"/>
                  </a:lnTo>
                  <a:lnTo>
                    <a:pt x="2524739" y="35020"/>
                  </a:lnTo>
                  <a:lnTo>
                    <a:pt x="2572193" y="28796"/>
                  </a:lnTo>
                  <a:lnTo>
                    <a:pt x="2619780" y="23173"/>
                  </a:lnTo>
                  <a:lnTo>
                    <a:pt x="2667490" y="18155"/>
                  </a:lnTo>
                  <a:lnTo>
                    <a:pt x="2715315" y="13743"/>
                  </a:lnTo>
                  <a:lnTo>
                    <a:pt x="2763244" y="9938"/>
                  </a:lnTo>
                  <a:lnTo>
                    <a:pt x="2811269" y="6744"/>
                  </a:lnTo>
                  <a:lnTo>
                    <a:pt x="2859380" y="4163"/>
                  </a:lnTo>
                  <a:lnTo>
                    <a:pt x="2907568" y="2195"/>
                  </a:lnTo>
                  <a:lnTo>
                    <a:pt x="2955824" y="844"/>
                  </a:lnTo>
                  <a:lnTo>
                    <a:pt x="3004137" y="111"/>
                  </a:lnTo>
                  <a:lnTo>
                    <a:pt x="3052500" y="0"/>
                  </a:lnTo>
                  <a:lnTo>
                    <a:pt x="3100902" y="510"/>
                  </a:lnTo>
                  <a:lnTo>
                    <a:pt x="3149334" y="1646"/>
                  </a:lnTo>
                  <a:lnTo>
                    <a:pt x="3197788" y="3408"/>
                  </a:lnTo>
                  <a:lnTo>
                    <a:pt x="3246252" y="5800"/>
                  </a:lnTo>
                  <a:lnTo>
                    <a:pt x="3294720" y="8822"/>
                  </a:lnTo>
                  <a:lnTo>
                    <a:pt x="3343180" y="12478"/>
                  </a:lnTo>
                  <a:lnTo>
                    <a:pt x="3391623" y="16769"/>
                  </a:lnTo>
                  <a:lnTo>
                    <a:pt x="3440041" y="21697"/>
                  </a:lnTo>
                  <a:lnTo>
                    <a:pt x="3488424" y="27265"/>
                  </a:lnTo>
                  <a:lnTo>
                    <a:pt x="3536763" y="33474"/>
                  </a:lnTo>
                  <a:lnTo>
                    <a:pt x="3585048" y="40327"/>
                  </a:lnTo>
                  <a:lnTo>
                    <a:pt x="3633270" y="47826"/>
                  </a:lnTo>
                  <a:lnTo>
                    <a:pt x="3681420" y="55972"/>
                  </a:lnTo>
                  <a:lnTo>
                    <a:pt x="3729488" y="64768"/>
                  </a:lnTo>
                  <a:lnTo>
                    <a:pt x="3777465" y="74216"/>
                  </a:lnTo>
                  <a:lnTo>
                    <a:pt x="3825342" y="84318"/>
                  </a:lnTo>
                  <a:lnTo>
                    <a:pt x="3873109" y="95077"/>
                  </a:lnTo>
                  <a:lnTo>
                    <a:pt x="3920757" y="106493"/>
                  </a:lnTo>
                  <a:lnTo>
                    <a:pt x="3968277" y="118570"/>
                  </a:lnTo>
                  <a:lnTo>
                    <a:pt x="4015660" y="131310"/>
                  </a:lnTo>
                  <a:lnTo>
                    <a:pt x="4062896" y="144714"/>
                  </a:lnTo>
                  <a:lnTo>
                    <a:pt x="4109975" y="158784"/>
                  </a:lnTo>
                  <a:lnTo>
                    <a:pt x="4156889" y="173523"/>
                  </a:lnTo>
                  <a:lnTo>
                    <a:pt x="4203628" y="188933"/>
                  </a:lnTo>
                  <a:lnTo>
                    <a:pt x="4250183" y="205016"/>
                  </a:lnTo>
                  <a:lnTo>
                    <a:pt x="4296544" y="221773"/>
                  </a:lnTo>
                  <a:lnTo>
                    <a:pt x="4342703" y="239208"/>
                  </a:lnTo>
                  <a:lnTo>
                    <a:pt x="4388649" y="257322"/>
                  </a:lnTo>
                  <a:lnTo>
                    <a:pt x="4434374" y="276117"/>
                  </a:lnTo>
                  <a:lnTo>
                    <a:pt x="4479868" y="295596"/>
                  </a:lnTo>
                  <a:lnTo>
                    <a:pt x="4525122" y="315759"/>
                  </a:lnTo>
                  <a:lnTo>
                    <a:pt x="4572882" y="337917"/>
                  </a:lnTo>
                  <a:lnTo>
                    <a:pt x="4619955" y="360665"/>
                  </a:lnTo>
                  <a:lnTo>
                    <a:pt x="4666338" y="383993"/>
                  </a:lnTo>
                  <a:lnTo>
                    <a:pt x="4712028" y="407894"/>
                  </a:lnTo>
                  <a:lnTo>
                    <a:pt x="4757022" y="432358"/>
                  </a:lnTo>
                  <a:lnTo>
                    <a:pt x="4801316" y="457376"/>
                  </a:lnTo>
                  <a:lnTo>
                    <a:pt x="4844908" y="482938"/>
                  </a:lnTo>
                  <a:lnTo>
                    <a:pt x="4887794" y="509036"/>
                  </a:lnTo>
                  <a:lnTo>
                    <a:pt x="4929971" y="535661"/>
                  </a:lnTo>
                  <a:lnTo>
                    <a:pt x="4971436" y="562803"/>
                  </a:lnTo>
                  <a:lnTo>
                    <a:pt x="5012186" y="590453"/>
                  </a:lnTo>
                  <a:lnTo>
                    <a:pt x="5052217" y="618603"/>
                  </a:lnTo>
                  <a:lnTo>
                    <a:pt x="5091527" y="647243"/>
                  </a:lnTo>
                  <a:lnTo>
                    <a:pt x="5130113" y="676364"/>
                  </a:lnTo>
                  <a:lnTo>
                    <a:pt x="5167971" y="705957"/>
                  </a:lnTo>
                  <a:lnTo>
                    <a:pt x="5205098" y="736012"/>
                  </a:lnTo>
                  <a:lnTo>
                    <a:pt x="5241491" y="766522"/>
                  </a:lnTo>
                  <a:lnTo>
                    <a:pt x="5277146" y="797476"/>
                  </a:lnTo>
                  <a:lnTo>
                    <a:pt x="5312062" y="828866"/>
                  </a:lnTo>
                  <a:lnTo>
                    <a:pt x="5346234" y="860683"/>
                  </a:lnTo>
                  <a:lnTo>
                    <a:pt x="5379659" y="892917"/>
                  </a:lnTo>
                  <a:lnTo>
                    <a:pt x="5412334" y="925559"/>
                  </a:lnTo>
                  <a:lnTo>
                    <a:pt x="5444257" y="958600"/>
                  </a:lnTo>
                  <a:lnTo>
                    <a:pt x="5475423" y="992032"/>
                  </a:lnTo>
                  <a:lnTo>
                    <a:pt x="5505831" y="1025844"/>
                  </a:lnTo>
                  <a:lnTo>
                    <a:pt x="5535475" y="1060029"/>
                  </a:lnTo>
                  <a:lnTo>
                    <a:pt x="5564355" y="1094576"/>
                  </a:lnTo>
                  <a:lnTo>
                    <a:pt x="5592466" y="1129478"/>
                  </a:lnTo>
                  <a:lnTo>
                    <a:pt x="5619804" y="1164723"/>
                  </a:lnTo>
                  <a:lnTo>
                    <a:pt x="5646368" y="1200305"/>
                  </a:lnTo>
                  <a:lnTo>
                    <a:pt x="5672154" y="1236213"/>
                  </a:lnTo>
                  <a:lnTo>
                    <a:pt x="5697159" y="1272438"/>
                  </a:lnTo>
                  <a:lnTo>
                    <a:pt x="5721379" y="1308972"/>
                  </a:lnTo>
                  <a:lnTo>
                    <a:pt x="5744812" y="1345804"/>
                  </a:lnTo>
                  <a:lnTo>
                    <a:pt x="5767454" y="1382927"/>
                  </a:lnTo>
                  <a:lnTo>
                    <a:pt x="5789302" y="1420331"/>
                  </a:lnTo>
                  <a:lnTo>
                    <a:pt x="5810353" y="1458007"/>
                  </a:lnTo>
                  <a:lnTo>
                    <a:pt x="5830604" y="1495945"/>
                  </a:lnTo>
                  <a:lnTo>
                    <a:pt x="5850052" y="1534137"/>
                  </a:lnTo>
                  <a:lnTo>
                    <a:pt x="5868694" y="1572574"/>
                  </a:lnTo>
                  <a:lnTo>
                    <a:pt x="5886525" y="1611247"/>
                  </a:lnTo>
                  <a:lnTo>
                    <a:pt x="5903545" y="1650146"/>
                  </a:lnTo>
                  <a:lnTo>
                    <a:pt x="5919748" y="1689262"/>
                  </a:lnTo>
                  <a:lnTo>
                    <a:pt x="5935132" y="1728586"/>
                  </a:lnTo>
                  <a:lnTo>
                    <a:pt x="5949694" y="1768110"/>
                  </a:lnTo>
                  <a:lnTo>
                    <a:pt x="5963431" y="1807823"/>
                  </a:lnTo>
                  <a:lnTo>
                    <a:pt x="5976339" y="1847718"/>
                  </a:lnTo>
                  <a:lnTo>
                    <a:pt x="5988416" y="1887785"/>
                  </a:lnTo>
                  <a:lnTo>
                    <a:pt x="5999658" y="1928014"/>
                  </a:lnTo>
                  <a:lnTo>
                    <a:pt x="6010062" y="1968397"/>
                  </a:lnTo>
                  <a:lnTo>
                    <a:pt x="6019625" y="2008924"/>
                  </a:lnTo>
                  <a:lnTo>
                    <a:pt x="6028344" y="2049587"/>
                  </a:lnTo>
                  <a:lnTo>
                    <a:pt x="6036216" y="2090377"/>
                  </a:lnTo>
                  <a:lnTo>
                    <a:pt x="6043237" y="2131283"/>
                  </a:lnTo>
                  <a:lnTo>
                    <a:pt x="6049404" y="2172298"/>
                  </a:lnTo>
                  <a:lnTo>
                    <a:pt x="6054715" y="2213412"/>
                  </a:lnTo>
                  <a:lnTo>
                    <a:pt x="6059166" y="2254616"/>
                  </a:lnTo>
                  <a:lnTo>
                    <a:pt x="6062754" y="2295901"/>
                  </a:lnTo>
                  <a:lnTo>
                    <a:pt x="6065475" y="2337258"/>
                  </a:lnTo>
                  <a:lnTo>
                    <a:pt x="6067328" y="2378677"/>
                  </a:lnTo>
                  <a:lnTo>
                    <a:pt x="6068307" y="2420150"/>
                  </a:lnTo>
                  <a:lnTo>
                    <a:pt x="6068411" y="2461668"/>
                  </a:lnTo>
                  <a:lnTo>
                    <a:pt x="6067637" y="2503221"/>
                  </a:lnTo>
                  <a:lnTo>
                    <a:pt x="6065980" y="2544801"/>
                  </a:lnTo>
                  <a:lnTo>
                    <a:pt x="6063438" y="2586397"/>
                  </a:lnTo>
                  <a:lnTo>
                    <a:pt x="6060008" y="2628002"/>
                  </a:lnTo>
                  <a:lnTo>
                    <a:pt x="6055687" y="2669606"/>
                  </a:lnTo>
                  <a:lnTo>
                    <a:pt x="6050471" y="2711200"/>
                  </a:lnTo>
                  <a:lnTo>
                    <a:pt x="6044357" y="2752775"/>
                  </a:lnTo>
                  <a:lnTo>
                    <a:pt x="6037343" y="2794321"/>
                  </a:lnTo>
                  <a:lnTo>
                    <a:pt x="6029424" y="2835831"/>
                  </a:lnTo>
                  <a:lnTo>
                    <a:pt x="6020599" y="2877294"/>
                  </a:lnTo>
                  <a:lnTo>
                    <a:pt x="6010863" y="2918701"/>
                  </a:lnTo>
                  <a:lnTo>
                    <a:pt x="6000214" y="2960044"/>
                  </a:lnTo>
                  <a:lnTo>
                    <a:pt x="5988648" y="3001313"/>
                  </a:lnTo>
                  <a:lnTo>
                    <a:pt x="5976163" y="3042499"/>
                  </a:lnTo>
                  <a:lnTo>
                    <a:pt x="5962754" y="3083594"/>
                  </a:lnTo>
                  <a:lnTo>
                    <a:pt x="5948420" y="3124587"/>
                  </a:lnTo>
                  <a:lnTo>
                    <a:pt x="5933157" y="3165470"/>
                  </a:lnTo>
                  <a:lnTo>
                    <a:pt x="5916961" y="3206235"/>
                  </a:lnTo>
                  <a:lnTo>
                    <a:pt x="5899830" y="3246871"/>
                  </a:lnTo>
                  <a:lnTo>
                    <a:pt x="5881760" y="3287369"/>
                  </a:lnTo>
                  <a:lnTo>
                    <a:pt x="5862749" y="3327721"/>
                  </a:lnTo>
                  <a:lnTo>
                    <a:pt x="5842792" y="3367918"/>
                  </a:lnTo>
                  <a:lnTo>
                    <a:pt x="5821888" y="3407950"/>
                  </a:lnTo>
                  <a:lnTo>
                    <a:pt x="5800032" y="3447808"/>
                  </a:lnTo>
                  <a:lnTo>
                    <a:pt x="5777222" y="3487484"/>
                  </a:lnTo>
                  <a:lnTo>
                    <a:pt x="5753455" y="3526967"/>
                  </a:lnTo>
                  <a:lnTo>
                    <a:pt x="5728727" y="3566250"/>
                  </a:lnTo>
                  <a:lnTo>
                    <a:pt x="5703036" y="3605322"/>
                  </a:lnTo>
                  <a:lnTo>
                    <a:pt x="5676377" y="3644175"/>
                  </a:lnTo>
                  <a:lnTo>
                    <a:pt x="5650343" y="3680598"/>
                  </a:lnTo>
                  <a:lnTo>
                    <a:pt x="5623613" y="3716560"/>
                  </a:lnTo>
                  <a:lnTo>
                    <a:pt x="5596197" y="3752057"/>
                  </a:lnTo>
                  <a:lnTo>
                    <a:pt x="5568103" y="3787085"/>
                  </a:lnTo>
                  <a:lnTo>
                    <a:pt x="5539342" y="3821642"/>
                  </a:lnTo>
                  <a:lnTo>
                    <a:pt x="5509922" y="3855722"/>
                  </a:lnTo>
                  <a:lnTo>
                    <a:pt x="5479855" y="3889322"/>
                  </a:lnTo>
                  <a:lnTo>
                    <a:pt x="5449148" y="3922438"/>
                  </a:lnTo>
                  <a:lnTo>
                    <a:pt x="5417811" y="3955067"/>
                  </a:lnTo>
                  <a:lnTo>
                    <a:pt x="5385855" y="3987204"/>
                  </a:lnTo>
                  <a:lnTo>
                    <a:pt x="5353288" y="4018847"/>
                  </a:lnTo>
                  <a:lnTo>
                    <a:pt x="5320120" y="4049989"/>
                  </a:lnTo>
                  <a:lnTo>
                    <a:pt x="5286361" y="4080629"/>
                  </a:lnTo>
                  <a:lnTo>
                    <a:pt x="5252019" y="4110763"/>
                  </a:lnTo>
                  <a:lnTo>
                    <a:pt x="5217105" y="4140385"/>
                  </a:lnTo>
                  <a:lnTo>
                    <a:pt x="5181628" y="4169494"/>
                  </a:lnTo>
                  <a:lnTo>
                    <a:pt x="5145598" y="4198084"/>
                  </a:lnTo>
                  <a:lnTo>
                    <a:pt x="5109024" y="4226151"/>
                  </a:lnTo>
                  <a:lnTo>
                    <a:pt x="5071915" y="4253693"/>
                  </a:lnTo>
                  <a:lnTo>
                    <a:pt x="5034282" y="4280706"/>
                  </a:lnTo>
                  <a:lnTo>
                    <a:pt x="4996133" y="4307184"/>
                  </a:lnTo>
                  <a:lnTo>
                    <a:pt x="4957478" y="4333126"/>
                  </a:lnTo>
                  <a:lnTo>
                    <a:pt x="4918326" y="4358526"/>
                  </a:lnTo>
                  <a:lnTo>
                    <a:pt x="4878688" y="4383381"/>
                  </a:lnTo>
                  <a:lnTo>
                    <a:pt x="4838573" y="4407687"/>
                  </a:lnTo>
                  <a:lnTo>
                    <a:pt x="4797989" y="4431440"/>
                  </a:lnTo>
                  <a:lnTo>
                    <a:pt x="4756947" y="4454637"/>
                  </a:lnTo>
                  <a:lnTo>
                    <a:pt x="4715457" y="4477273"/>
                  </a:lnTo>
                  <a:lnTo>
                    <a:pt x="4673527" y="4499346"/>
                  </a:lnTo>
                  <a:lnTo>
                    <a:pt x="4631167" y="4520850"/>
                  </a:lnTo>
                  <a:lnTo>
                    <a:pt x="4588387" y="4541782"/>
                  </a:lnTo>
                  <a:lnTo>
                    <a:pt x="4545196" y="4562139"/>
                  </a:lnTo>
                  <a:lnTo>
                    <a:pt x="4501604" y="4581916"/>
                  </a:lnTo>
                  <a:lnTo>
                    <a:pt x="4457620" y="4601110"/>
                  </a:lnTo>
                  <a:lnTo>
                    <a:pt x="4413254" y="4619717"/>
                  </a:lnTo>
                  <a:lnTo>
                    <a:pt x="4368515" y="4637732"/>
                  </a:lnTo>
                  <a:lnTo>
                    <a:pt x="4323413" y="4655153"/>
                  </a:lnTo>
                  <a:lnTo>
                    <a:pt x="4277957" y="4671975"/>
                  </a:lnTo>
                  <a:lnTo>
                    <a:pt x="4232157" y="4688195"/>
                  </a:lnTo>
                  <a:lnTo>
                    <a:pt x="4186022" y="4703808"/>
                  </a:lnTo>
                  <a:lnTo>
                    <a:pt x="4139562" y="4718811"/>
                  </a:lnTo>
                  <a:lnTo>
                    <a:pt x="4092786" y="4733201"/>
                  </a:lnTo>
                  <a:lnTo>
                    <a:pt x="4045704" y="4746972"/>
                  </a:lnTo>
                  <a:lnTo>
                    <a:pt x="3998326" y="4760122"/>
                  </a:lnTo>
                  <a:lnTo>
                    <a:pt x="3950660" y="4772646"/>
                  </a:lnTo>
                  <a:lnTo>
                    <a:pt x="3902716" y="4784541"/>
                  </a:lnTo>
                  <a:lnTo>
                    <a:pt x="3854505" y="4795803"/>
                  </a:lnTo>
                  <a:lnTo>
                    <a:pt x="3806035" y="4806428"/>
                  </a:lnTo>
                  <a:lnTo>
                    <a:pt x="3757315" y="4816412"/>
                  </a:lnTo>
                  <a:lnTo>
                    <a:pt x="3708357" y="4825751"/>
                  </a:lnTo>
                  <a:lnTo>
                    <a:pt x="3659167" y="4834442"/>
                  </a:lnTo>
                  <a:lnTo>
                    <a:pt x="3609758" y="4842481"/>
                  </a:lnTo>
                  <a:lnTo>
                    <a:pt x="3560137" y="4849864"/>
                  </a:lnTo>
                  <a:lnTo>
                    <a:pt x="3510315" y="4856587"/>
                  </a:lnTo>
                  <a:lnTo>
                    <a:pt x="3460301" y="4862646"/>
                  </a:lnTo>
                  <a:lnTo>
                    <a:pt x="3410104" y="4868037"/>
                  </a:lnTo>
                  <a:lnTo>
                    <a:pt x="3359734" y="4872757"/>
                  </a:lnTo>
                  <a:lnTo>
                    <a:pt x="3309200" y="4876802"/>
                  </a:lnTo>
                  <a:lnTo>
                    <a:pt x="3258513" y="4880168"/>
                  </a:lnTo>
                  <a:lnTo>
                    <a:pt x="3207681" y="4882851"/>
                  </a:lnTo>
                  <a:lnTo>
                    <a:pt x="3156714" y="4884847"/>
                  </a:lnTo>
                  <a:lnTo>
                    <a:pt x="3105622" y="4886152"/>
                  </a:lnTo>
                  <a:lnTo>
                    <a:pt x="3054413" y="4886763"/>
                  </a:lnTo>
                  <a:lnTo>
                    <a:pt x="3003098" y="4886676"/>
                  </a:lnTo>
                  <a:lnTo>
                    <a:pt x="2951686" y="4885887"/>
                  </a:lnTo>
                  <a:lnTo>
                    <a:pt x="2900187" y="4884392"/>
                  </a:lnTo>
                  <a:lnTo>
                    <a:pt x="2848610" y="4882187"/>
                  </a:lnTo>
                  <a:lnTo>
                    <a:pt x="2796964" y="4879269"/>
                  </a:lnTo>
                  <a:lnTo>
                    <a:pt x="2745260" y="4875633"/>
                  </a:lnTo>
                  <a:lnTo>
                    <a:pt x="2693506" y="4871277"/>
                  </a:lnTo>
                  <a:lnTo>
                    <a:pt x="2641712" y="4866195"/>
                  </a:lnTo>
                  <a:lnTo>
                    <a:pt x="1770238" y="5497535"/>
                  </a:lnTo>
                  <a:close/>
                </a:path>
              </a:pathLst>
            </a:custGeom>
            <a:ln w="5715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862444" y="1971357"/>
            <a:ext cx="4092575" cy="31407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065" marR="5080" indent="-635" algn="ctr">
              <a:lnSpc>
                <a:spcPct val="100099"/>
              </a:lnSpc>
              <a:spcBef>
                <a:spcPts val="125"/>
              </a:spcBef>
            </a:pP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“Behind</a:t>
            </a:r>
            <a:r>
              <a:rPr sz="17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7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wall</a:t>
            </a:r>
            <a:r>
              <a:rPr sz="17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taken</a:t>
            </a:r>
            <a:r>
              <a:rPr sz="17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up</a:t>
            </a:r>
            <a:r>
              <a:rPr sz="17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some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classes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 with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culinary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art.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didn't</a:t>
            </a:r>
            <a:r>
              <a:rPr sz="17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think</a:t>
            </a:r>
            <a:r>
              <a:rPr sz="17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(the</a:t>
            </a:r>
            <a:r>
              <a:rPr sz="17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institution)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would</a:t>
            </a:r>
            <a:r>
              <a:rPr sz="17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17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information</a:t>
            </a:r>
            <a:r>
              <a:rPr sz="17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because</a:t>
            </a:r>
            <a:r>
              <a:rPr sz="17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17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actually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confidential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behind</a:t>
            </a:r>
            <a:r>
              <a:rPr sz="17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wall.</a:t>
            </a:r>
            <a:r>
              <a:rPr sz="17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So</a:t>
            </a:r>
            <a:r>
              <a:rPr sz="17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0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signed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up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[the</a:t>
            </a:r>
            <a:r>
              <a:rPr sz="17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class],</a:t>
            </a:r>
            <a:r>
              <a:rPr sz="17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then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r>
              <a:rPr sz="17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said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r>
              <a:rPr sz="17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needed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my</a:t>
            </a:r>
            <a:r>
              <a:rPr sz="17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transcripts.</a:t>
            </a:r>
            <a:r>
              <a:rPr sz="17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didn't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know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nothing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about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transcripts.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didn't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even</a:t>
            </a:r>
            <a:r>
              <a:rPr sz="17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know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r>
              <a:rPr sz="17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7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get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this.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So</a:t>
            </a:r>
            <a:r>
              <a:rPr sz="17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started</a:t>
            </a:r>
            <a:r>
              <a:rPr sz="17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calling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schools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that I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went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to,</a:t>
            </a:r>
            <a:r>
              <a:rPr sz="17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7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remember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them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telling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me that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sz="17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going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7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cost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me $6.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7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grandson</a:t>
            </a:r>
            <a:r>
              <a:rPr sz="17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gave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sz="17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$6</a:t>
            </a:r>
            <a:r>
              <a:rPr sz="17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year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7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get 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my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transcripts.”</a:t>
            </a:r>
            <a:endParaRPr sz="17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04849" y="373761"/>
            <a:ext cx="11230745" cy="62453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dirty="0">
                <a:solidFill>
                  <a:srgbClr val="001C44"/>
                </a:solidFill>
              </a:rPr>
              <a:t>Voices</a:t>
            </a:r>
            <a:r>
              <a:rPr sz="3950" spc="-20" dirty="0">
                <a:solidFill>
                  <a:srgbClr val="001C44"/>
                </a:solidFill>
              </a:rPr>
              <a:t> </a:t>
            </a:r>
            <a:r>
              <a:rPr sz="3950" dirty="0">
                <a:solidFill>
                  <a:srgbClr val="001C44"/>
                </a:solidFill>
              </a:rPr>
              <a:t>of</a:t>
            </a:r>
            <a:r>
              <a:rPr sz="3950" spc="265" dirty="0">
                <a:solidFill>
                  <a:srgbClr val="001C44"/>
                </a:solidFill>
              </a:rPr>
              <a:t> </a:t>
            </a:r>
            <a:r>
              <a:rPr sz="3950" spc="-10" dirty="0">
                <a:solidFill>
                  <a:srgbClr val="001C44"/>
                </a:solidFill>
              </a:rPr>
              <a:t>Justice-</a:t>
            </a:r>
            <a:r>
              <a:rPr sz="3950" dirty="0">
                <a:solidFill>
                  <a:srgbClr val="001C44"/>
                </a:solidFill>
              </a:rPr>
              <a:t>Impacted</a:t>
            </a:r>
            <a:r>
              <a:rPr sz="3950" spc="-5" dirty="0">
                <a:solidFill>
                  <a:srgbClr val="001C44"/>
                </a:solidFill>
              </a:rPr>
              <a:t> </a:t>
            </a:r>
            <a:r>
              <a:rPr sz="3950" spc="-10" dirty="0">
                <a:solidFill>
                  <a:srgbClr val="001C44"/>
                </a:solidFill>
              </a:rPr>
              <a:t>Students</a:t>
            </a:r>
            <a:r>
              <a:rPr lang="en-US" sz="3950" spc="-10" dirty="0">
                <a:solidFill>
                  <a:srgbClr val="001C44"/>
                </a:solidFill>
              </a:rPr>
              <a:t> (2)</a:t>
            </a:r>
            <a:endParaRPr sz="3950" dirty="0"/>
          </a:p>
        </p:txBody>
      </p:sp>
      <p:sp>
        <p:nvSpPr>
          <p:cNvPr id="3" name="object 3"/>
          <p:cNvSpPr txBox="1"/>
          <p:nvPr/>
        </p:nvSpPr>
        <p:spPr>
          <a:xfrm>
            <a:off x="698182" y="1571561"/>
            <a:ext cx="4683125" cy="33064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55600" marR="52069" indent="-343535">
              <a:lnSpc>
                <a:spcPct val="99900"/>
              </a:lnSpc>
              <a:spcBef>
                <a:spcPts val="130"/>
              </a:spcBef>
              <a:buFont typeface="Arial"/>
              <a:buChar char="•"/>
              <a:tabLst>
                <a:tab pos="355600" algn="l"/>
              </a:tabLst>
            </a:pPr>
            <a:r>
              <a:rPr sz="2600" i="1" spc="-270" dirty="0">
                <a:solidFill>
                  <a:srgbClr val="001C44"/>
                </a:solidFill>
                <a:latin typeface="Arial"/>
                <a:cs typeface="Arial"/>
              </a:rPr>
              <a:t>Access</a:t>
            </a:r>
            <a:r>
              <a:rPr sz="2600" i="1" spc="-125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04" dirty="0">
                <a:solidFill>
                  <a:srgbClr val="001C44"/>
                </a:solidFill>
                <a:latin typeface="Arial"/>
                <a:cs typeface="Arial"/>
              </a:rPr>
              <a:t>to</a:t>
            </a:r>
            <a:r>
              <a:rPr sz="2600" i="1" spc="-9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b="1" spc="-240" dirty="0">
                <a:solidFill>
                  <a:srgbClr val="68A039"/>
                </a:solidFill>
                <a:latin typeface="Arial"/>
                <a:cs typeface="Arial"/>
              </a:rPr>
              <a:t>reentry</a:t>
            </a:r>
            <a:r>
              <a:rPr sz="2600" b="1" spc="-170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sz="2600" b="1" spc="-254" dirty="0">
                <a:solidFill>
                  <a:srgbClr val="68A039"/>
                </a:solidFill>
                <a:latin typeface="Arial"/>
                <a:cs typeface="Arial"/>
              </a:rPr>
              <a:t>services</a:t>
            </a:r>
            <a:r>
              <a:rPr sz="2600" b="1" spc="-85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sz="2600" i="1" spc="-25" dirty="0">
                <a:solidFill>
                  <a:srgbClr val="001C44"/>
                </a:solidFill>
                <a:latin typeface="Arial"/>
                <a:cs typeface="Arial"/>
              </a:rPr>
              <a:t>varied </a:t>
            </a:r>
            <a:r>
              <a:rPr sz="2600" i="1" spc="-265" dirty="0">
                <a:solidFill>
                  <a:srgbClr val="001C44"/>
                </a:solidFill>
                <a:latin typeface="Arial"/>
                <a:cs typeface="Arial"/>
              </a:rPr>
              <a:t>based</a:t>
            </a:r>
            <a:r>
              <a:rPr sz="2600" i="1" spc="-185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65" dirty="0">
                <a:solidFill>
                  <a:srgbClr val="001C44"/>
                </a:solidFill>
                <a:latin typeface="Arial"/>
                <a:cs typeface="Arial"/>
              </a:rPr>
              <a:t>on</a:t>
            </a:r>
            <a:r>
              <a:rPr sz="2600" i="1" spc="-11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29" dirty="0">
                <a:solidFill>
                  <a:srgbClr val="001C44"/>
                </a:solidFill>
                <a:latin typeface="Arial"/>
                <a:cs typeface="Arial"/>
              </a:rPr>
              <a:t>the</a:t>
            </a:r>
            <a:r>
              <a:rPr sz="2600" i="1" spc="-175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25" dirty="0">
                <a:solidFill>
                  <a:srgbClr val="001C44"/>
                </a:solidFill>
                <a:latin typeface="Arial"/>
                <a:cs typeface="Arial"/>
              </a:rPr>
              <a:t>student's</a:t>
            </a:r>
            <a:r>
              <a:rPr sz="2600" i="1" spc="-14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75" dirty="0">
                <a:solidFill>
                  <a:srgbClr val="001C44"/>
                </a:solidFill>
                <a:latin typeface="Arial"/>
                <a:cs typeface="Arial"/>
              </a:rPr>
              <a:t>needs</a:t>
            </a:r>
            <a:r>
              <a:rPr sz="2600" i="1" spc="-13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65" dirty="0">
                <a:solidFill>
                  <a:srgbClr val="001C44"/>
                </a:solidFill>
                <a:latin typeface="Arial"/>
                <a:cs typeface="Arial"/>
              </a:rPr>
              <a:t>and</a:t>
            </a:r>
            <a:r>
              <a:rPr sz="2600" i="1" spc="-11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5" dirty="0">
                <a:solidFill>
                  <a:srgbClr val="001C44"/>
                </a:solidFill>
                <a:latin typeface="Arial"/>
                <a:cs typeface="Arial"/>
              </a:rPr>
              <a:t>if </a:t>
            </a:r>
            <a:r>
              <a:rPr sz="2600" i="1" spc="-235" dirty="0">
                <a:solidFill>
                  <a:srgbClr val="001C44"/>
                </a:solidFill>
                <a:latin typeface="Arial"/>
                <a:cs typeface="Arial"/>
              </a:rPr>
              <a:t>they</a:t>
            </a:r>
            <a:r>
              <a:rPr sz="2600" i="1" spc="-13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300" dirty="0">
                <a:solidFill>
                  <a:srgbClr val="001C44"/>
                </a:solidFill>
                <a:latin typeface="Arial"/>
                <a:cs typeface="Arial"/>
              </a:rPr>
              <a:t>knew</a:t>
            </a:r>
            <a:r>
              <a:rPr sz="2600" i="1" spc="-8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04" dirty="0">
                <a:solidFill>
                  <a:srgbClr val="001C44"/>
                </a:solidFill>
                <a:latin typeface="Arial"/>
                <a:cs typeface="Arial"/>
              </a:rPr>
              <a:t>of</a:t>
            </a:r>
            <a:r>
              <a:rPr sz="2600" i="1" spc="-18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125" dirty="0">
                <a:solidFill>
                  <a:srgbClr val="001C44"/>
                </a:solidFill>
                <a:latin typeface="Arial"/>
                <a:cs typeface="Arial"/>
              </a:rPr>
              <a:t>resources.</a:t>
            </a:r>
            <a:endParaRPr sz="2600" dirty="0">
              <a:latin typeface="Arial"/>
              <a:cs typeface="Arial"/>
            </a:endParaRPr>
          </a:p>
          <a:p>
            <a:pPr marL="355600" marR="5080" indent="-343535">
              <a:lnSpc>
                <a:spcPct val="101099"/>
              </a:lnSpc>
              <a:spcBef>
                <a:spcPts val="375"/>
              </a:spcBef>
              <a:buFont typeface="Arial"/>
              <a:buChar char="•"/>
              <a:tabLst>
                <a:tab pos="355600" algn="l"/>
              </a:tabLst>
            </a:pPr>
            <a:r>
              <a:rPr sz="2600" i="1" spc="-254" dirty="0">
                <a:solidFill>
                  <a:srgbClr val="001C44"/>
                </a:solidFill>
                <a:latin typeface="Arial"/>
                <a:cs typeface="Arial"/>
              </a:rPr>
              <a:t>There</a:t>
            </a:r>
            <a:r>
              <a:rPr sz="2600" i="1" spc="-185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155" dirty="0">
                <a:solidFill>
                  <a:srgbClr val="001C44"/>
                </a:solidFill>
                <a:latin typeface="Arial"/>
                <a:cs typeface="Arial"/>
              </a:rPr>
              <a:t>is</a:t>
            </a:r>
            <a:r>
              <a:rPr sz="2600" i="1" spc="-14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65" dirty="0">
                <a:solidFill>
                  <a:srgbClr val="001C44"/>
                </a:solidFill>
                <a:latin typeface="Arial"/>
                <a:cs typeface="Arial"/>
              </a:rPr>
              <a:t>a</a:t>
            </a:r>
            <a:r>
              <a:rPr sz="2600" i="1" spc="-185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65" dirty="0">
                <a:solidFill>
                  <a:srgbClr val="001C44"/>
                </a:solidFill>
                <a:latin typeface="Arial"/>
                <a:cs typeface="Arial"/>
              </a:rPr>
              <a:t>need</a:t>
            </a:r>
            <a:r>
              <a:rPr sz="2600" i="1" spc="-18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185" dirty="0">
                <a:solidFill>
                  <a:srgbClr val="001C44"/>
                </a:solidFill>
                <a:latin typeface="Arial"/>
                <a:cs typeface="Arial"/>
              </a:rPr>
              <a:t>for</a:t>
            </a:r>
            <a:r>
              <a:rPr sz="2600" i="1" spc="-15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29" dirty="0">
                <a:solidFill>
                  <a:srgbClr val="001C44"/>
                </a:solidFill>
                <a:latin typeface="Arial"/>
                <a:cs typeface="Arial"/>
              </a:rPr>
              <a:t>services</a:t>
            </a:r>
            <a:r>
              <a:rPr sz="2600" i="1" spc="-135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04" dirty="0">
                <a:solidFill>
                  <a:srgbClr val="001C44"/>
                </a:solidFill>
                <a:latin typeface="Arial"/>
                <a:cs typeface="Arial"/>
              </a:rPr>
              <a:t>to</a:t>
            </a:r>
            <a:r>
              <a:rPr sz="2600" i="1" spc="-11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305" dirty="0">
                <a:solidFill>
                  <a:srgbClr val="001C44"/>
                </a:solidFill>
                <a:latin typeface="Arial"/>
                <a:cs typeface="Arial"/>
              </a:rPr>
              <a:t>meet </a:t>
            </a:r>
            <a:r>
              <a:rPr sz="2600" i="1" spc="-190" dirty="0">
                <a:solidFill>
                  <a:srgbClr val="001C44"/>
                </a:solidFill>
                <a:latin typeface="Arial"/>
                <a:cs typeface="Arial"/>
              </a:rPr>
              <a:t>their</a:t>
            </a:r>
            <a:r>
              <a:rPr sz="2600" i="1" spc="-14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b="1" spc="-254" dirty="0">
                <a:solidFill>
                  <a:srgbClr val="68A039"/>
                </a:solidFill>
                <a:latin typeface="Arial"/>
                <a:cs typeface="Arial"/>
              </a:rPr>
              <a:t>basic</a:t>
            </a:r>
            <a:r>
              <a:rPr sz="2600" b="1" spc="-114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sz="2600" b="1" spc="-300" dirty="0">
                <a:solidFill>
                  <a:srgbClr val="68A039"/>
                </a:solidFill>
                <a:latin typeface="Arial"/>
                <a:cs typeface="Arial"/>
              </a:rPr>
              <a:t>needs</a:t>
            </a:r>
            <a:endParaRPr sz="2600" dirty="0">
              <a:latin typeface="Arial"/>
              <a:cs typeface="Arial"/>
            </a:endParaRPr>
          </a:p>
          <a:p>
            <a:pPr marL="355600" marR="252729" indent="-343535">
              <a:lnSpc>
                <a:spcPct val="99900"/>
              </a:lnSpc>
              <a:spcBef>
                <a:spcPts val="414"/>
              </a:spcBef>
              <a:buFont typeface="Arial"/>
              <a:buChar char="•"/>
              <a:tabLst>
                <a:tab pos="355600" algn="l"/>
              </a:tabLst>
            </a:pPr>
            <a:r>
              <a:rPr sz="2600" b="1" spc="-225" dirty="0">
                <a:solidFill>
                  <a:srgbClr val="68A039"/>
                </a:solidFill>
                <a:latin typeface="Arial"/>
                <a:cs typeface="Arial"/>
              </a:rPr>
              <a:t>Digital</a:t>
            </a:r>
            <a:r>
              <a:rPr sz="2600" b="1" spc="-100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sz="2600" b="1" spc="-225" dirty="0">
                <a:solidFill>
                  <a:srgbClr val="68A039"/>
                </a:solidFill>
                <a:latin typeface="Arial"/>
                <a:cs typeface="Arial"/>
              </a:rPr>
              <a:t>literacy</a:t>
            </a:r>
            <a:r>
              <a:rPr sz="2600" b="1" spc="-95" dirty="0">
                <a:solidFill>
                  <a:srgbClr val="68A039"/>
                </a:solidFill>
                <a:latin typeface="Arial"/>
                <a:cs typeface="Arial"/>
              </a:rPr>
              <a:t> </a:t>
            </a:r>
            <a:r>
              <a:rPr sz="2600" i="1" spc="-190" dirty="0">
                <a:solidFill>
                  <a:srgbClr val="001C44"/>
                </a:solidFill>
                <a:latin typeface="Arial"/>
                <a:cs typeface="Arial"/>
              </a:rPr>
              <a:t>is</a:t>
            </a:r>
            <a:r>
              <a:rPr sz="2600" i="1" spc="-13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65" dirty="0">
                <a:solidFill>
                  <a:srgbClr val="001C44"/>
                </a:solidFill>
                <a:latin typeface="Arial"/>
                <a:cs typeface="Arial"/>
              </a:rPr>
              <a:t>a</a:t>
            </a:r>
            <a:r>
              <a:rPr sz="2600" i="1" spc="-10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45" dirty="0">
                <a:solidFill>
                  <a:srgbClr val="001C44"/>
                </a:solidFill>
                <a:latin typeface="Arial"/>
                <a:cs typeface="Arial"/>
              </a:rPr>
              <a:t>hinderance</a:t>
            </a:r>
            <a:r>
              <a:rPr sz="2600" i="1" spc="-10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65" dirty="0">
                <a:solidFill>
                  <a:srgbClr val="001C44"/>
                </a:solidFill>
                <a:latin typeface="Arial"/>
                <a:cs typeface="Arial"/>
              </a:rPr>
              <a:t>to </a:t>
            </a:r>
            <a:r>
              <a:rPr sz="2600" i="1" spc="-310" dirty="0">
                <a:solidFill>
                  <a:srgbClr val="001C44"/>
                </a:solidFill>
                <a:latin typeface="Arial"/>
                <a:cs typeface="Arial"/>
              </a:rPr>
              <a:t>many</a:t>
            </a:r>
            <a:r>
              <a:rPr sz="2600" i="1" spc="-75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00" dirty="0">
                <a:solidFill>
                  <a:srgbClr val="001C44"/>
                </a:solidFill>
                <a:latin typeface="Arial"/>
                <a:cs typeface="Arial"/>
              </a:rPr>
              <a:t>justice-</a:t>
            </a:r>
            <a:r>
              <a:rPr sz="2600" i="1" spc="-254" dirty="0">
                <a:solidFill>
                  <a:srgbClr val="001C44"/>
                </a:solidFill>
                <a:latin typeface="Arial"/>
                <a:cs typeface="Arial"/>
              </a:rPr>
              <a:t>impacted</a:t>
            </a:r>
            <a:r>
              <a:rPr sz="2600" i="1" spc="-12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95" dirty="0">
                <a:solidFill>
                  <a:srgbClr val="001C44"/>
                </a:solidFill>
                <a:latin typeface="Arial"/>
                <a:cs typeface="Arial"/>
              </a:rPr>
              <a:t>students </a:t>
            </a:r>
            <a:r>
              <a:rPr sz="2600" i="1" spc="-265" dirty="0">
                <a:solidFill>
                  <a:srgbClr val="001C44"/>
                </a:solidFill>
                <a:latin typeface="Arial"/>
                <a:cs typeface="Arial"/>
              </a:rPr>
              <a:t>coming</a:t>
            </a:r>
            <a:r>
              <a:rPr sz="2600" i="1" spc="-11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315" dirty="0">
                <a:solidFill>
                  <a:srgbClr val="001C44"/>
                </a:solidFill>
                <a:latin typeface="Arial"/>
                <a:cs typeface="Arial"/>
              </a:rPr>
              <a:t>home</a:t>
            </a:r>
            <a:r>
              <a:rPr sz="2600" i="1" spc="-105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04" dirty="0">
                <a:solidFill>
                  <a:srgbClr val="001C44"/>
                </a:solidFill>
                <a:latin typeface="Arial"/>
                <a:cs typeface="Arial"/>
              </a:rPr>
              <a:t>into</a:t>
            </a:r>
            <a:r>
              <a:rPr sz="2600" i="1" spc="-19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265" dirty="0">
                <a:solidFill>
                  <a:srgbClr val="001C44"/>
                </a:solidFill>
                <a:latin typeface="Arial"/>
                <a:cs typeface="Arial"/>
              </a:rPr>
              <a:t>a</a:t>
            </a:r>
            <a:r>
              <a:rPr sz="2600" i="1" spc="-110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190" dirty="0">
                <a:solidFill>
                  <a:srgbClr val="001C44"/>
                </a:solidFill>
                <a:latin typeface="Arial"/>
                <a:cs typeface="Arial"/>
              </a:rPr>
              <a:t>digital</a:t>
            </a:r>
            <a:r>
              <a:rPr sz="2600" i="1" spc="-135" dirty="0">
                <a:solidFill>
                  <a:srgbClr val="001C44"/>
                </a:solidFill>
                <a:latin typeface="Arial"/>
                <a:cs typeface="Arial"/>
              </a:rPr>
              <a:t> </a:t>
            </a:r>
            <a:r>
              <a:rPr sz="2600" i="1" spc="-10" dirty="0">
                <a:solidFill>
                  <a:srgbClr val="001C44"/>
                </a:solidFill>
                <a:latin typeface="Arial"/>
                <a:cs typeface="Arial"/>
              </a:rPr>
              <a:t>world</a:t>
            </a:r>
            <a:endParaRPr sz="2600" dirty="0">
              <a:latin typeface="Arial"/>
              <a:cs typeface="Arial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66900" y="1199738"/>
            <a:ext cx="6097270" cy="5340985"/>
            <a:chOff x="5866900" y="1199738"/>
            <a:chExt cx="6097270" cy="5340985"/>
          </a:xfrm>
        </p:grpSpPr>
        <p:sp>
          <p:nvSpPr>
            <p:cNvPr id="5" name="object 5"/>
            <p:cNvSpPr/>
            <p:nvPr/>
          </p:nvSpPr>
          <p:spPr>
            <a:xfrm>
              <a:off x="5895475" y="1228313"/>
              <a:ext cx="6040120" cy="5283835"/>
            </a:xfrm>
            <a:custGeom>
              <a:avLst/>
              <a:gdLst/>
              <a:ahLst/>
              <a:cxnLst/>
              <a:rect l="l" t="t" r="r" b="b"/>
              <a:pathLst>
                <a:path w="6040120" h="5283834">
                  <a:moveTo>
                    <a:pt x="3022561" y="0"/>
                  </a:moveTo>
                  <a:lnTo>
                    <a:pt x="2973940" y="307"/>
                  </a:lnTo>
                  <a:lnTo>
                    <a:pt x="2925373" y="1223"/>
                  </a:lnTo>
                  <a:lnTo>
                    <a:pt x="2876868" y="2745"/>
                  </a:lnTo>
                  <a:lnTo>
                    <a:pt x="2828435" y="4871"/>
                  </a:lnTo>
                  <a:lnTo>
                    <a:pt x="2780083" y="7599"/>
                  </a:lnTo>
                  <a:lnTo>
                    <a:pt x="2731823" y="10927"/>
                  </a:lnTo>
                  <a:lnTo>
                    <a:pt x="2683663" y="14852"/>
                  </a:lnTo>
                  <a:lnTo>
                    <a:pt x="2635614" y="19374"/>
                  </a:lnTo>
                  <a:lnTo>
                    <a:pt x="2587684" y="24489"/>
                  </a:lnTo>
                  <a:lnTo>
                    <a:pt x="2539884" y="30195"/>
                  </a:lnTo>
                  <a:lnTo>
                    <a:pt x="2492223" y="36491"/>
                  </a:lnTo>
                  <a:lnTo>
                    <a:pt x="2444710" y="43375"/>
                  </a:lnTo>
                  <a:lnTo>
                    <a:pt x="2397356" y="50844"/>
                  </a:lnTo>
                  <a:lnTo>
                    <a:pt x="2350169" y="58896"/>
                  </a:lnTo>
                  <a:lnTo>
                    <a:pt x="2303160" y="67530"/>
                  </a:lnTo>
                  <a:lnTo>
                    <a:pt x="2256338" y="76743"/>
                  </a:lnTo>
                  <a:lnTo>
                    <a:pt x="2209712" y="86532"/>
                  </a:lnTo>
                  <a:lnTo>
                    <a:pt x="2163291" y="96897"/>
                  </a:lnTo>
                  <a:lnTo>
                    <a:pt x="2117087" y="107835"/>
                  </a:lnTo>
                  <a:lnTo>
                    <a:pt x="2071108" y="119344"/>
                  </a:lnTo>
                  <a:lnTo>
                    <a:pt x="2025363" y="131421"/>
                  </a:lnTo>
                  <a:lnTo>
                    <a:pt x="1979863" y="144065"/>
                  </a:lnTo>
                  <a:lnTo>
                    <a:pt x="1934616" y="157274"/>
                  </a:lnTo>
                  <a:lnTo>
                    <a:pt x="1889633" y="171045"/>
                  </a:lnTo>
                  <a:lnTo>
                    <a:pt x="1844923" y="185377"/>
                  </a:lnTo>
                  <a:lnTo>
                    <a:pt x="1800496" y="200268"/>
                  </a:lnTo>
                  <a:lnTo>
                    <a:pt x="1756360" y="215714"/>
                  </a:lnTo>
                  <a:lnTo>
                    <a:pt x="1712527" y="231715"/>
                  </a:lnTo>
                  <a:lnTo>
                    <a:pt x="1669004" y="248268"/>
                  </a:lnTo>
                  <a:lnTo>
                    <a:pt x="1625803" y="265372"/>
                  </a:lnTo>
                  <a:lnTo>
                    <a:pt x="1582932" y="283023"/>
                  </a:lnTo>
                  <a:lnTo>
                    <a:pt x="1540401" y="301220"/>
                  </a:lnTo>
                  <a:lnTo>
                    <a:pt x="1498219" y="319961"/>
                  </a:lnTo>
                  <a:lnTo>
                    <a:pt x="1456397" y="339245"/>
                  </a:lnTo>
                  <a:lnTo>
                    <a:pt x="1414943" y="359067"/>
                  </a:lnTo>
                  <a:lnTo>
                    <a:pt x="1373868" y="379428"/>
                  </a:lnTo>
                  <a:lnTo>
                    <a:pt x="1333181" y="400324"/>
                  </a:lnTo>
                  <a:lnTo>
                    <a:pt x="1292891" y="421754"/>
                  </a:lnTo>
                  <a:lnTo>
                    <a:pt x="1253008" y="443715"/>
                  </a:lnTo>
                  <a:lnTo>
                    <a:pt x="1213541" y="466206"/>
                  </a:lnTo>
                  <a:lnTo>
                    <a:pt x="1174501" y="489224"/>
                  </a:lnTo>
                  <a:lnTo>
                    <a:pt x="1135896" y="512767"/>
                  </a:lnTo>
                  <a:lnTo>
                    <a:pt x="1097737" y="536833"/>
                  </a:lnTo>
                  <a:lnTo>
                    <a:pt x="1060032" y="561421"/>
                  </a:lnTo>
                  <a:lnTo>
                    <a:pt x="1022792" y="586527"/>
                  </a:lnTo>
                  <a:lnTo>
                    <a:pt x="986026" y="612151"/>
                  </a:lnTo>
                  <a:lnTo>
                    <a:pt x="949744" y="638289"/>
                  </a:lnTo>
                  <a:lnTo>
                    <a:pt x="913955" y="664941"/>
                  </a:lnTo>
                  <a:lnTo>
                    <a:pt x="878668" y="692103"/>
                  </a:lnTo>
                  <a:lnTo>
                    <a:pt x="843894" y="719773"/>
                  </a:lnTo>
                  <a:lnTo>
                    <a:pt x="809641" y="747951"/>
                  </a:lnTo>
                  <a:lnTo>
                    <a:pt x="775920" y="776632"/>
                  </a:lnTo>
                  <a:lnTo>
                    <a:pt x="742740" y="805817"/>
                  </a:lnTo>
                  <a:lnTo>
                    <a:pt x="710111" y="835501"/>
                  </a:lnTo>
                  <a:lnTo>
                    <a:pt x="678041" y="865684"/>
                  </a:lnTo>
                  <a:lnTo>
                    <a:pt x="646542" y="896363"/>
                  </a:lnTo>
                  <a:lnTo>
                    <a:pt x="615622" y="927537"/>
                  </a:lnTo>
                  <a:lnTo>
                    <a:pt x="585290" y="959202"/>
                  </a:lnTo>
                  <a:lnTo>
                    <a:pt x="555557" y="991358"/>
                  </a:lnTo>
                  <a:lnTo>
                    <a:pt x="526432" y="1024001"/>
                  </a:lnTo>
                  <a:lnTo>
                    <a:pt x="497925" y="1057130"/>
                  </a:lnTo>
                  <a:lnTo>
                    <a:pt x="470044" y="1090743"/>
                  </a:lnTo>
                  <a:lnTo>
                    <a:pt x="442801" y="1124838"/>
                  </a:lnTo>
                  <a:lnTo>
                    <a:pt x="416203" y="1159413"/>
                  </a:lnTo>
                  <a:lnTo>
                    <a:pt x="390262" y="1194465"/>
                  </a:lnTo>
                  <a:lnTo>
                    <a:pt x="363141" y="1232644"/>
                  </a:lnTo>
                  <a:lnTo>
                    <a:pt x="337027" y="1271043"/>
                  </a:lnTo>
                  <a:lnTo>
                    <a:pt x="311915" y="1309652"/>
                  </a:lnTo>
                  <a:lnTo>
                    <a:pt x="287803" y="1348463"/>
                  </a:lnTo>
                  <a:lnTo>
                    <a:pt x="264687" y="1387467"/>
                  </a:lnTo>
                  <a:lnTo>
                    <a:pt x="242563" y="1426653"/>
                  </a:lnTo>
                  <a:lnTo>
                    <a:pt x="221429" y="1466012"/>
                  </a:lnTo>
                  <a:lnTo>
                    <a:pt x="201281" y="1505535"/>
                  </a:lnTo>
                  <a:lnTo>
                    <a:pt x="182115" y="1545213"/>
                  </a:lnTo>
                  <a:lnTo>
                    <a:pt x="163929" y="1585037"/>
                  </a:lnTo>
                  <a:lnTo>
                    <a:pt x="146718" y="1624996"/>
                  </a:lnTo>
                  <a:lnTo>
                    <a:pt x="130481" y="1665082"/>
                  </a:lnTo>
                  <a:lnTo>
                    <a:pt x="115212" y="1705285"/>
                  </a:lnTo>
                  <a:lnTo>
                    <a:pt x="100909" y="1745597"/>
                  </a:lnTo>
                  <a:lnTo>
                    <a:pt x="87569" y="1786007"/>
                  </a:lnTo>
                  <a:lnTo>
                    <a:pt x="75188" y="1826506"/>
                  </a:lnTo>
                  <a:lnTo>
                    <a:pt x="63763" y="1867085"/>
                  </a:lnTo>
                  <a:lnTo>
                    <a:pt x="53291" y="1907735"/>
                  </a:lnTo>
                  <a:lnTo>
                    <a:pt x="43767" y="1948446"/>
                  </a:lnTo>
                  <a:lnTo>
                    <a:pt x="35190" y="1989209"/>
                  </a:lnTo>
                  <a:lnTo>
                    <a:pt x="27554" y="2030014"/>
                  </a:lnTo>
                  <a:lnTo>
                    <a:pt x="20858" y="2070853"/>
                  </a:lnTo>
                  <a:lnTo>
                    <a:pt x="15098" y="2111715"/>
                  </a:lnTo>
                  <a:lnTo>
                    <a:pt x="10270" y="2152593"/>
                  </a:lnTo>
                  <a:lnTo>
                    <a:pt x="6371" y="2193475"/>
                  </a:lnTo>
                  <a:lnTo>
                    <a:pt x="3398" y="2234353"/>
                  </a:lnTo>
                  <a:lnTo>
                    <a:pt x="1347" y="2275218"/>
                  </a:lnTo>
                  <a:lnTo>
                    <a:pt x="216" y="2316059"/>
                  </a:lnTo>
                  <a:lnTo>
                    <a:pt x="0" y="2356869"/>
                  </a:lnTo>
                  <a:lnTo>
                    <a:pt x="696" y="2397637"/>
                  </a:lnTo>
                  <a:lnTo>
                    <a:pt x="2301" y="2438354"/>
                  </a:lnTo>
                  <a:lnTo>
                    <a:pt x="4812" y="2479011"/>
                  </a:lnTo>
                  <a:lnTo>
                    <a:pt x="8225" y="2519599"/>
                  </a:lnTo>
                  <a:lnTo>
                    <a:pt x="12537" y="2560107"/>
                  </a:lnTo>
                  <a:lnTo>
                    <a:pt x="17744" y="2600527"/>
                  </a:lnTo>
                  <a:lnTo>
                    <a:pt x="23844" y="2640850"/>
                  </a:lnTo>
                  <a:lnTo>
                    <a:pt x="30833" y="2681066"/>
                  </a:lnTo>
                  <a:lnTo>
                    <a:pt x="38707" y="2721165"/>
                  </a:lnTo>
                  <a:lnTo>
                    <a:pt x="47463" y="2761139"/>
                  </a:lnTo>
                  <a:lnTo>
                    <a:pt x="57099" y="2800978"/>
                  </a:lnTo>
                  <a:lnTo>
                    <a:pt x="67609" y="2840672"/>
                  </a:lnTo>
                  <a:lnTo>
                    <a:pt x="78992" y="2880213"/>
                  </a:lnTo>
                  <a:lnTo>
                    <a:pt x="91244" y="2919591"/>
                  </a:lnTo>
                  <a:lnTo>
                    <a:pt x="104361" y="2958797"/>
                  </a:lnTo>
                  <a:lnTo>
                    <a:pt x="118340" y="2997821"/>
                  </a:lnTo>
                  <a:lnTo>
                    <a:pt x="133178" y="3036653"/>
                  </a:lnTo>
                  <a:lnTo>
                    <a:pt x="148871" y="3075286"/>
                  </a:lnTo>
                  <a:lnTo>
                    <a:pt x="165416" y="3113709"/>
                  </a:lnTo>
                  <a:lnTo>
                    <a:pt x="182810" y="3151912"/>
                  </a:lnTo>
                  <a:lnTo>
                    <a:pt x="201050" y="3189888"/>
                  </a:lnTo>
                  <a:lnTo>
                    <a:pt x="220131" y="3227625"/>
                  </a:lnTo>
                  <a:lnTo>
                    <a:pt x="240051" y="3265116"/>
                  </a:lnTo>
                  <a:lnTo>
                    <a:pt x="260806" y="3302350"/>
                  </a:lnTo>
                  <a:lnTo>
                    <a:pt x="282394" y="3339318"/>
                  </a:lnTo>
                  <a:lnTo>
                    <a:pt x="304809" y="3376011"/>
                  </a:lnTo>
                  <a:lnTo>
                    <a:pt x="328051" y="3412419"/>
                  </a:lnTo>
                  <a:lnTo>
                    <a:pt x="352114" y="3448534"/>
                  </a:lnTo>
                  <a:lnTo>
                    <a:pt x="376995" y="3484346"/>
                  </a:lnTo>
                  <a:lnTo>
                    <a:pt x="402692" y="3519845"/>
                  </a:lnTo>
                  <a:lnTo>
                    <a:pt x="429200" y="3555022"/>
                  </a:lnTo>
                  <a:lnTo>
                    <a:pt x="456518" y="3589868"/>
                  </a:lnTo>
                  <a:lnTo>
                    <a:pt x="484640" y="3624374"/>
                  </a:lnTo>
                  <a:lnTo>
                    <a:pt x="513564" y="3658530"/>
                  </a:lnTo>
                  <a:lnTo>
                    <a:pt x="543286" y="3692326"/>
                  </a:lnTo>
                  <a:lnTo>
                    <a:pt x="573804" y="3725754"/>
                  </a:lnTo>
                  <a:lnTo>
                    <a:pt x="605114" y="3758804"/>
                  </a:lnTo>
                  <a:lnTo>
                    <a:pt x="637211" y="3791467"/>
                  </a:lnTo>
                  <a:lnTo>
                    <a:pt x="670094" y="3823733"/>
                  </a:lnTo>
                  <a:lnTo>
                    <a:pt x="703759" y="3855594"/>
                  </a:lnTo>
                  <a:lnTo>
                    <a:pt x="738202" y="3887038"/>
                  </a:lnTo>
                  <a:lnTo>
                    <a:pt x="773420" y="3918059"/>
                  </a:lnTo>
                  <a:lnTo>
                    <a:pt x="809410" y="3948645"/>
                  </a:lnTo>
                  <a:lnTo>
                    <a:pt x="846168" y="3978788"/>
                  </a:lnTo>
                  <a:lnTo>
                    <a:pt x="883691" y="4008479"/>
                  </a:lnTo>
                  <a:lnTo>
                    <a:pt x="921975" y="4037707"/>
                  </a:lnTo>
                  <a:lnTo>
                    <a:pt x="961018" y="4066464"/>
                  </a:lnTo>
                  <a:lnTo>
                    <a:pt x="1000816" y="4094741"/>
                  </a:lnTo>
                  <a:lnTo>
                    <a:pt x="1041365" y="4122527"/>
                  </a:lnTo>
                  <a:lnTo>
                    <a:pt x="1082663" y="4149814"/>
                  </a:lnTo>
                  <a:lnTo>
                    <a:pt x="1124706" y="4176592"/>
                  </a:lnTo>
                  <a:lnTo>
                    <a:pt x="1167490" y="4202853"/>
                  </a:lnTo>
                  <a:lnTo>
                    <a:pt x="1211012" y="4228585"/>
                  </a:lnTo>
                  <a:lnTo>
                    <a:pt x="1255269" y="4253781"/>
                  </a:lnTo>
                  <a:lnTo>
                    <a:pt x="1300258" y="4278431"/>
                  </a:lnTo>
                  <a:lnTo>
                    <a:pt x="1345974" y="4302526"/>
                  </a:lnTo>
                  <a:lnTo>
                    <a:pt x="1392416" y="4326056"/>
                  </a:lnTo>
                  <a:lnTo>
                    <a:pt x="1439579" y="4349011"/>
                  </a:lnTo>
                  <a:lnTo>
                    <a:pt x="1487460" y="4371383"/>
                  </a:lnTo>
                  <a:lnTo>
                    <a:pt x="1536056" y="4393163"/>
                  </a:lnTo>
                  <a:lnTo>
                    <a:pt x="1761862" y="5283217"/>
                  </a:lnTo>
                  <a:lnTo>
                    <a:pt x="2629272" y="4676500"/>
                  </a:lnTo>
                  <a:lnTo>
                    <a:pt x="2681560" y="4681447"/>
                  </a:lnTo>
                  <a:lnTo>
                    <a:pt x="2733808" y="4685678"/>
                  </a:lnTo>
                  <a:lnTo>
                    <a:pt x="2786004" y="4689196"/>
                  </a:lnTo>
                  <a:lnTo>
                    <a:pt x="2838140" y="4692005"/>
                  </a:lnTo>
                  <a:lnTo>
                    <a:pt x="2890205" y="4694109"/>
                  </a:lnTo>
                  <a:lnTo>
                    <a:pt x="2942189" y="4695511"/>
                  </a:lnTo>
                  <a:lnTo>
                    <a:pt x="2994083" y="4696216"/>
                  </a:lnTo>
                  <a:lnTo>
                    <a:pt x="3045876" y="4696227"/>
                  </a:lnTo>
                  <a:lnTo>
                    <a:pt x="3097559" y="4695548"/>
                  </a:lnTo>
                  <a:lnTo>
                    <a:pt x="3149122" y="4694183"/>
                  </a:lnTo>
                  <a:lnTo>
                    <a:pt x="3200555" y="4692136"/>
                  </a:lnTo>
                  <a:lnTo>
                    <a:pt x="3251848" y="4689411"/>
                  </a:lnTo>
                  <a:lnTo>
                    <a:pt x="3302991" y="4686011"/>
                  </a:lnTo>
                  <a:lnTo>
                    <a:pt x="3353975" y="4681940"/>
                  </a:lnTo>
                  <a:lnTo>
                    <a:pt x="3404789" y="4677203"/>
                  </a:lnTo>
                  <a:lnTo>
                    <a:pt x="3455423" y="4671803"/>
                  </a:lnTo>
                  <a:lnTo>
                    <a:pt x="3505869" y="4665743"/>
                  </a:lnTo>
                  <a:lnTo>
                    <a:pt x="3556115" y="4659029"/>
                  </a:lnTo>
                  <a:lnTo>
                    <a:pt x="3606153" y="4651662"/>
                  </a:lnTo>
                  <a:lnTo>
                    <a:pt x="3655971" y="4643649"/>
                  </a:lnTo>
                  <a:lnTo>
                    <a:pt x="3705561" y="4634991"/>
                  </a:lnTo>
                  <a:lnTo>
                    <a:pt x="3754912" y="4625694"/>
                  </a:lnTo>
                  <a:lnTo>
                    <a:pt x="3804014" y="4615760"/>
                  </a:lnTo>
                  <a:lnTo>
                    <a:pt x="3852859" y="4605194"/>
                  </a:lnTo>
                  <a:lnTo>
                    <a:pt x="3901434" y="4594000"/>
                  </a:lnTo>
                  <a:lnTo>
                    <a:pt x="3949732" y="4582182"/>
                  </a:lnTo>
                  <a:lnTo>
                    <a:pt x="3997742" y="4569742"/>
                  </a:lnTo>
                  <a:lnTo>
                    <a:pt x="4045454" y="4556686"/>
                  </a:lnTo>
                  <a:lnTo>
                    <a:pt x="4092858" y="4543017"/>
                  </a:lnTo>
                  <a:lnTo>
                    <a:pt x="4139945" y="4528738"/>
                  </a:lnTo>
                  <a:lnTo>
                    <a:pt x="4186704" y="4513854"/>
                  </a:lnTo>
                  <a:lnTo>
                    <a:pt x="4233125" y="4498369"/>
                  </a:lnTo>
                  <a:lnTo>
                    <a:pt x="4279200" y="4482286"/>
                  </a:lnTo>
                  <a:lnTo>
                    <a:pt x="4324917" y="4465609"/>
                  </a:lnTo>
                  <a:lnTo>
                    <a:pt x="4370267" y="4448343"/>
                  </a:lnTo>
                  <a:lnTo>
                    <a:pt x="4415241" y="4430490"/>
                  </a:lnTo>
                  <a:lnTo>
                    <a:pt x="4459827" y="4412055"/>
                  </a:lnTo>
                  <a:lnTo>
                    <a:pt x="4504017" y="4393041"/>
                  </a:lnTo>
                  <a:lnTo>
                    <a:pt x="4547801" y="4373453"/>
                  </a:lnTo>
                  <a:lnTo>
                    <a:pt x="4591168" y="4353294"/>
                  </a:lnTo>
                  <a:lnTo>
                    <a:pt x="4634109" y="4332568"/>
                  </a:lnTo>
                  <a:lnTo>
                    <a:pt x="4676613" y="4311279"/>
                  </a:lnTo>
                  <a:lnTo>
                    <a:pt x="4718672" y="4289431"/>
                  </a:lnTo>
                  <a:lnTo>
                    <a:pt x="4760275" y="4267028"/>
                  </a:lnTo>
                  <a:lnTo>
                    <a:pt x="4801412" y="4244073"/>
                  </a:lnTo>
                  <a:lnTo>
                    <a:pt x="4842074" y="4220570"/>
                  </a:lnTo>
                  <a:lnTo>
                    <a:pt x="4882250" y="4196523"/>
                  </a:lnTo>
                  <a:lnTo>
                    <a:pt x="4921930" y="4171936"/>
                  </a:lnTo>
                  <a:lnTo>
                    <a:pt x="4961106" y="4146814"/>
                  </a:lnTo>
                  <a:lnTo>
                    <a:pt x="4999766" y="4121158"/>
                  </a:lnTo>
                  <a:lnTo>
                    <a:pt x="5037901" y="4094975"/>
                  </a:lnTo>
                  <a:lnTo>
                    <a:pt x="5075501" y="4068266"/>
                  </a:lnTo>
                  <a:lnTo>
                    <a:pt x="5112557" y="4041037"/>
                  </a:lnTo>
                  <a:lnTo>
                    <a:pt x="5149058" y="4013291"/>
                  </a:lnTo>
                  <a:lnTo>
                    <a:pt x="5184994" y="3985032"/>
                  </a:lnTo>
                  <a:lnTo>
                    <a:pt x="5220356" y="3956264"/>
                  </a:lnTo>
                  <a:lnTo>
                    <a:pt x="5255134" y="3926990"/>
                  </a:lnTo>
                  <a:lnTo>
                    <a:pt x="5289318" y="3897214"/>
                  </a:lnTo>
                  <a:lnTo>
                    <a:pt x="5322898" y="3866941"/>
                  </a:lnTo>
                  <a:lnTo>
                    <a:pt x="5355863" y="3836174"/>
                  </a:lnTo>
                  <a:lnTo>
                    <a:pt x="5388205" y="3804916"/>
                  </a:lnTo>
                  <a:lnTo>
                    <a:pt x="5419914" y="3773173"/>
                  </a:lnTo>
                  <a:lnTo>
                    <a:pt x="5450979" y="3740947"/>
                  </a:lnTo>
                  <a:lnTo>
                    <a:pt x="5481390" y="3708242"/>
                  </a:lnTo>
                  <a:lnTo>
                    <a:pt x="5511139" y="3675063"/>
                  </a:lnTo>
                  <a:lnTo>
                    <a:pt x="5540214" y="3641413"/>
                  </a:lnTo>
                  <a:lnTo>
                    <a:pt x="5568606" y="3607296"/>
                  </a:lnTo>
                  <a:lnTo>
                    <a:pt x="5596305" y="3572716"/>
                  </a:lnTo>
                  <a:lnTo>
                    <a:pt x="5623302" y="3537677"/>
                  </a:lnTo>
                  <a:lnTo>
                    <a:pt x="5649586" y="3502182"/>
                  </a:lnTo>
                  <a:lnTo>
                    <a:pt x="5676706" y="3463999"/>
                  </a:lnTo>
                  <a:lnTo>
                    <a:pt x="5702821" y="3425596"/>
                  </a:lnTo>
                  <a:lnTo>
                    <a:pt x="5727932" y="3386982"/>
                  </a:lnTo>
                  <a:lnTo>
                    <a:pt x="5752045" y="3348167"/>
                  </a:lnTo>
                  <a:lnTo>
                    <a:pt x="5775161" y="3309160"/>
                  </a:lnTo>
                  <a:lnTo>
                    <a:pt x="5797285" y="3269971"/>
                  </a:lnTo>
                  <a:lnTo>
                    <a:pt x="5818419" y="3230609"/>
                  </a:lnTo>
                  <a:lnTo>
                    <a:pt x="5838567" y="3191083"/>
                  </a:lnTo>
                  <a:lnTo>
                    <a:pt x="5857733" y="3151402"/>
                  </a:lnTo>
                  <a:lnTo>
                    <a:pt x="5875919" y="3111576"/>
                  </a:lnTo>
                  <a:lnTo>
                    <a:pt x="5893129" y="3071614"/>
                  </a:lnTo>
                  <a:lnTo>
                    <a:pt x="5909367" y="3031526"/>
                  </a:lnTo>
                  <a:lnTo>
                    <a:pt x="5924636" y="2991320"/>
                  </a:lnTo>
                  <a:lnTo>
                    <a:pt x="5938939" y="2951007"/>
                  </a:lnTo>
                  <a:lnTo>
                    <a:pt x="5952279" y="2910595"/>
                  </a:lnTo>
                  <a:lnTo>
                    <a:pt x="5964660" y="2870094"/>
                  </a:lnTo>
                  <a:lnTo>
                    <a:pt x="5976085" y="2829513"/>
                  </a:lnTo>
                  <a:lnTo>
                    <a:pt x="5986557" y="2788862"/>
                  </a:lnTo>
                  <a:lnTo>
                    <a:pt x="5996081" y="2748150"/>
                  </a:lnTo>
                  <a:lnTo>
                    <a:pt x="6004658" y="2707385"/>
                  </a:lnTo>
                  <a:lnTo>
                    <a:pt x="6012293" y="2666579"/>
                  </a:lnTo>
                  <a:lnTo>
                    <a:pt x="6018990" y="2625739"/>
                  </a:lnTo>
                  <a:lnTo>
                    <a:pt x="6024750" y="2584876"/>
                  </a:lnTo>
                  <a:lnTo>
                    <a:pt x="6029578" y="2543998"/>
                  </a:lnTo>
                  <a:lnTo>
                    <a:pt x="6033477" y="2503115"/>
                  </a:lnTo>
                  <a:lnTo>
                    <a:pt x="6036450" y="2462236"/>
                  </a:lnTo>
                  <a:lnTo>
                    <a:pt x="6038500" y="2421371"/>
                  </a:lnTo>
                  <a:lnTo>
                    <a:pt x="6039632" y="2380529"/>
                  </a:lnTo>
                  <a:lnTo>
                    <a:pt x="6039848" y="2339719"/>
                  </a:lnTo>
                  <a:lnTo>
                    <a:pt x="6039152" y="2298951"/>
                  </a:lnTo>
                  <a:lnTo>
                    <a:pt x="6037547" y="2258233"/>
                  </a:lnTo>
                  <a:lnTo>
                    <a:pt x="6035036" y="2217576"/>
                  </a:lnTo>
                  <a:lnTo>
                    <a:pt x="6031623" y="2176989"/>
                  </a:lnTo>
                  <a:lnTo>
                    <a:pt x="6027311" y="2136481"/>
                  </a:lnTo>
                  <a:lnTo>
                    <a:pt x="6022103" y="2096061"/>
                  </a:lnTo>
                  <a:lnTo>
                    <a:pt x="6016004" y="2055738"/>
                  </a:lnTo>
                  <a:lnTo>
                    <a:pt x="6009015" y="2015523"/>
                  </a:lnTo>
                  <a:lnTo>
                    <a:pt x="6001141" y="1975424"/>
                  </a:lnTo>
                  <a:lnTo>
                    <a:pt x="5992384" y="1935450"/>
                  </a:lnTo>
                  <a:lnTo>
                    <a:pt x="5982749" y="1895612"/>
                  </a:lnTo>
                  <a:lnTo>
                    <a:pt x="5972238" y="1855918"/>
                  </a:lnTo>
                  <a:lnTo>
                    <a:pt x="5960856" y="1816377"/>
                  </a:lnTo>
                  <a:lnTo>
                    <a:pt x="5948604" y="1777000"/>
                  </a:lnTo>
                  <a:lnTo>
                    <a:pt x="5935487" y="1737795"/>
                  </a:lnTo>
                  <a:lnTo>
                    <a:pt x="5921508" y="1698772"/>
                  </a:lnTo>
                  <a:lnTo>
                    <a:pt x="5906670" y="1659940"/>
                  </a:lnTo>
                  <a:lnTo>
                    <a:pt x="5890977" y="1621308"/>
                  </a:lnTo>
                  <a:lnTo>
                    <a:pt x="5874431" y="1582886"/>
                  </a:lnTo>
                  <a:lnTo>
                    <a:pt x="5857037" y="1544683"/>
                  </a:lnTo>
                  <a:lnTo>
                    <a:pt x="5838798" y="1506709"/>
                  </a:lnTo>
                  <a:lnTo>
                    <a:pt x="5819717" y="1468972"/>
                  </a:lnTo>
                  <a:lnTo>
                    <a:pt x="5799797" y="1431482"/>
                  </a:lnTo>
                  <a:lnTo>
                    <a:pt x="5779041" y="1394249"/>
                  </a:lnTo>
                  <a:lnTo>
                    <a:pt x="5757454" y="1357281"/>
                  </a:lnTo>
                  <a:lnTo>
                    <a:pt x="5735038" y="1320589"/>
                  </a:lnTo>
                  <a:lnTo>
                    <a:pt x="5711797" y="1284181"/>
                  </a:lnTo>
                  <a:lnTo>
                    <a:pt x="5687734" y="1248067"/>
                  </a:lnTo>
                  <a:lnTo>
                    <a:pt x="5662853" y="1212256"/>
                  </a:lnTo>
                  <a:lnTo>
                    <a:pt x="5637156" y="1176758"/>
                  </a:lnTo>
                  <a:lnTo>
                    <a:pt x="5610647" y="1141581"/>
                  </a:lnTo>
                  <a:lnTo>
                    <a:pt x="5583330" y="1106736"/>
                  </a:lnTo>
                  <a:lnTo>
                    <a:pt x="5555208" y="1072231"/>
                  </a:lnTo>
                  <a:lnTo>
                    <a:pt x="5526284" y="1038075"/>
                  </a:lnTo>
                  <a:lnTo>
                    <a:pt x="5496561" y="1004279"/>
                  </a:lnTo>
                  <a:lnTo>
                    <a:pt x="5466044" y="970852"/>
                  </a:lnTo>
                  <a:lnTo>
                    <a:pt x="5434734" y="937802"/>
                  </a:lnTo>
                  <a:lnTo>
                    <a:pt x="5402636" y="905140"/>
                  </a:lnTo>
                  <a:lnTo>
                    <a:pt x="5369754" y="872874"/>
                  </a:lnTo>
                  <a:lnTo>
                    <a:pt x="5336089" y="841014"/>
                  </a:lnTo>
                  <a:lnTo>
                    <a:pt x="5301646" y="809569"/>
                  </a:lnTo>
                  <a:lnTo>
                    <a:pt x="5266428" y="778549"/>
                  </a:lnTo>
                  <a:lnTo>
                    <a:pt x="5230438" y="747963"/>
                  </a:lnTo>
                  <a:lnTo>
                    <a:pt x="5193680" y="717820"/>
                  </a:lnTo>
                  <a:lnTo>
                    <a:pt x="5156157" y="688129"/>
                  </a:lnTo>
                  <a:lnTo>
                    <a:pt x="5117872" y="658901"/>
                  </a:lnTo>
                  <a:lnTo>
                    <a:pt x="5078830" y="630143"/>
                  </a:lnTo>
                  <a:lnTo>
                    <a:pt x="5039032" y="601867"/>
                  </a:lnTo>
                  <a:lnTo>
                    <a:pt x="4998482" y="574080"/>
                  </a:lnTo>
                  <a:lnTo>
                    <a:pt x="4957185" y="546792"/>
                  </a:lnTo>
                  <a:lnTo>
                    <a:pt x="4915142" y="520014"/>
                  </a:lnTo>
                  <a:lnTo>
                    <a:pt x="4872358" y="493753"/>
                  </a:lnTo>
                  <a:lnTo>
                    <a:pt x="4828836" y="468019"/>
                  </a:lnTo>
                  <a:lnTo>
                    <a:pt x="4784579" y="442822"/>
                  </a:lnTo>
                  <a:lnTo>
                    <a:pt x="4739590" y="418171"/>
                  </a:lnTo>
                  <a:lnTo>
                    <a:pt x="4693873" y="394075"/>
                  </a:lnTo>
                  <a:lnTo>
                    <a:pt x="4647432" y="370544"/>
                  </a:lnTo>
                  <a:lnTo>
                    <a:pt x="4600269" y="347587"/>
                  </a:lnTo>
                  <a:lnTo>
                    <a:pt x="4552388" y="325214"/>
                  </a:lnTo>
                  <a:lnTo>
                    <a:pt x="4503792" y="303433"/>
                  </a:lnTo>
                  <a:lnTo>
                    <a:pt x="4458280" y="283858"/>
                  </a:lnTo>
                  <a:lnTo>
                    <a:pt x="4412525" y="264956"/>
                  </a:lnTo>
                  <a:lnTo>
                    <a:pt x="4366535" y="246725"/>
                  </a:lnTo>
                  <a:lnTo>
                    <a:pt x="4320320" y="229162"/>
                  </a:lnTo>
                  <a:lnTo>
                    <a:pt x="4273890" y="212265"/>
                  </a:lnTo>
                  <a:lnTo>
                    <a:pt x="4227255" y="196032"/>
                  </a:lnTo>
                  <a:lnTo>
                    <a:pt x="4180424" y="180461"/>
                  </a:lnTo>
                  <a:lnTo>
                    <a:pt x="4133406" y="165551"/>
                  </a:lnTo>
                  <a:lnTo>
                    <a:pt x="4086212" y="151298"/>
                  </a:lnTo>
                  <a:lnTo>
                    <a:pt x="4038850" y="137701"/>
                  </a:lnTo>
                  <a:lnTo>
                    <a:pt x="3991330" y="124758"/>
                  </a:lnTo>
                  <a:lnTo>
                    <a:pt x="3943663" y="112467"/>
                  </a:lnTo>
                  <a:lnTo>
                    <a:pt x="3895856" y="100825"/>
                  </a:lnTo>
                  <a:lnTo>
                    <a:pt x="3847921" y="89831"/>
                  </a:lnTo>
                  <a:lnTo>
                    <a:pt x="3799867" y="79482"/>
                  </a:lnTo>
                  <a:lnTo>
                    <a:pt x="3751702" y="69777"/>
                  </a:lnTo>
                  <a:lnTo>
                    <a:pt x="3703437" y="60713"/>
                  </a:lnTo>
                  <a:lnTo>
                    <a:pt x="3655082" y="52288"/>
                  </a:lnTo>
                  <a:lnTo>
                    <a:pt x="3606645" y="44501"/>
                  </a:lnTo>
                  <a:lnTo>
                    <a:pt x="3558137" y="37349"/>
                  </a:lnTo>
                  <a:lnTo>
                    <a:pt x="3509567" y="30829"/>
                  </a:lnTo>
                  <a:lnTo>
                    <a:pt x="3460944" y="24941"/>
                  </a:lnTo>
                  <a:lnTo>
                    <a:pt x="3412279" y="19682"/>
                  </a:lnTo>
                  <a:lnTo>
                    <a:pt x="3363580" y="15049"/>
                  </a:lnTo>
                  <a:lnTo>
                    <a:pt x="3314857" y="11042"/>
                  </a:lnTo>
                  <a:lnTo>
                    <a:pt x="3266121" y="7657"/>
                  </a:lnTo>
                  <a:lnTo>
                    <a:pt x="3217380" y="4892"/>
                  </a:lnTo>
                  <a:lnTo>
                    <a:pt x="3168644" y="2746"/>
                  </a:lnTo>
                  <a:lnTo>
                    <a:pt x="3119922" y="1217"/>
                  </a:lnTo>
                  <a:lnTo>
                    <a:pt x="3071225" y="302"/>
                  </a:lnTo>
                  <a:lnTo>
                    <a:pt x="3022561" y="0"/>
                  </a:lnTo>
                  <a:close/>
                </a:path>
              </a:pathLst>
            </a:custGeom>
            <a:solidFill>
              <a:srgbClr val="25386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5895475" y="1228313"/>
              <a:ext cx="6040120" cy="5283835"/>
            </a:xfrm>
            <a:custGeom>
              <a:avLst/>
              <a:gdLst/>
              <a:ahLst/>
              <a:cxnLst/>
              <a:rect l="l" t="t" r="r" b="b"/>
              <a:pathLst>
                <a:path w="6040120" h="5283834">
                  <a:moveTo>
                    <a:pt x="1761862" y="5283217"/>
                  </a:moveTo>
                  <a:lnTo>
                    <a:pt x="1536056" y="4393163"/>
                  </a:lnTo>
                  <a:lnTo>
                    <a:pt x="1487460" y="4371383"/>
                  </a:lnTo>
                  <a:lnTo>
                    <a:pt x="1439579" y="4349011"/>
                  </a:lnTo>
                  <a:lnTo>
                    <a:pt x="1392416" y="4326056"/>
                  </a:lnTo>
                  <a:lnTo>
                    <a:pt x="1345974" y="4302526"/>
                  </a:lnTo>
                  <a:lnTo>
                    <a:pt x="1300258" y="4278431"/>
                  </a:lnTo>
                  <a:lnTo>
                    <a:pt x="1255269" y="4253781"/>
                  </a:lnTo>
                  <a:lnTo>
                    <a:pt x="1211012" y="4228585"/>
                  </a:lnTo>
                  <a:lnTo>
                    <a:pt x="1167490" y="4202853"/>
                  </a:lnTo>
                  <a:lnTo>
                    <a:pt x="1124706" y="4176592"/>
                  </a:lnTo>
                  <a:lnTo>
                    <a:pt x="1082663" y="4149814"/>
                  </a:lnTo>
                  <a:lnTo>
                    <a:pt x="1041365" y="4122527"/>
                  </a:lnTo>
                  <a:lnTo>
                    <a:pt x="1000816" y="4094741"/>
                  </a:lnTo>
                  <a:lnTo>
                    <a:pt x="961018" y="4066464"/>
                  </a:lnTo>
                  <a:lnTo>
                    <a:pt x="921975" y="4037707"/>
                  </a:lnTo>
                  <a:lnTo>
                    <a:pt x="883691" y="4008479"/>
                  </a:lnTo>
                  <a:lnTo>
                    <a:pt x="846168" y="3978788"/>
                  </a:lnTo>
                  <a:lnTo>
                    <a:pt x="809410" y="3948645"/>
                  </a:lnTo>
                  <a:lnTo>
                    <a:pt x="773420" y="3918059"/>
                  </a:lnTo>
                  <a:lnTo>
                    <a:pt x="738202" y="3887038"/>
                  </a:lnTo>
                  <a:lnTo>
                    <a:pt x="703759" y="3855594"/>
                  </a:lnTo>
                  <a:lnTo>
                    <a:pt x="670094" y="3823733"/>
                  </a:lnTo>
                  <a:lnTo>
                    <a:pt x="637211" y="3791467"/>
                  </a:lnTo>
                  <a:lnTo>
                    <a:pt x="605114" y="3758804"/>
                  </a:lnTo>
                  <a:lnTo>
                    <a:pt x="573804" y="3725754"/>
                  </a:lnTo>
                  <a:lnTo>
                    <a:pt x="543286" y="3692326"/>
                  </a:lnTo>
                  <a:lnTo>
                    <a:pt x="513564" y="3658530"/>
                  </a:lnTo>
                  <a:lnTo>
                    <a:pt x="484640" y="3624374"/>
                  </a:lnTo>
                  <a:lnTo>
                    <a:pt x="456518" y="3589868"/>
                  </a:lnTo>
                  <a:lnTo>
                    <a:pt x="429200" y="3555022"/>
                  </a:lnTo>
                  <a:lnTo>
                    <a:pt x="402692" y="3519845"/>
                  </a:lnTo>
                  <a:lnTo>
                    <a:pt x="376995" y="3484346"/>
                  </a:lnTo>
                  <a:lnTo>
                    <a:pt x="352114" y="3448534"/>
                  </a:lnTo>
                  <a:lnTo>
                    <a:pt x="328051" y="3412419"/>
                  </a:lnTo>
                  <a:lnTo>
                    <a:pt x="304809" y="3376011"/>
                  </a:lnTo>
                  <a:lnTo>
                    <a:pt x="282394" y="3339318"/>
                  </a:lnTo>
                  <a:lnTo>
                    <a:pt x="260806" y="3302350"/>
                  </a:lnTo>
                  <a:lnTo>
                    <a:pt x="240051" y="3265116"/>
                  </a:lnTo>
                  <a:lnTo>
                    <a:pt x="220131" y="3227625"/>
                  </a:lnTo>
                  <a:lnTo>
                    <a:pt x="201050" y="3189888"/>
                  </a:lnTo>
                  <a:lnTo>
                    <a:pt x="182810" y="3151912"/>
                  </a:lnTo>
                  <a:lnTo>
                    <a:pt x="165416" y="3113709"/>
                  </a:lnTo>
                  <a:lnTo>
                    <a:pt x="148871" y="3075286"/>
                  </a:lnTo>
                  <a:lnTo>
                    <a:pt x="133178" y="3036653"/>
                  </a:lnTo>
                  <a:lnTo>
                    <a:pt x="118340" y="2997821"/>
                  </a:lnTo>
                  <a:lnTo>
                    <a:pt x="104361" y="2958797"/>
                  </a:lnTo>
                  <a:lnTo>
                    <a:pt x="91244" y="2919591"/>
                  </a:lnTo>
                  <a:lnTo>
                    <a:pt x="78992" y="2880213"/>
                  </a:lnTo>
                  <a:lnTo>
                    <a:pt x="67609" y="2840672"/>
                  </a:lnTo>
                  <a:lnTo>
                    <a:pt x="57099" y="2800978"/>
                  </a:lnTo>
                  <a:lnTo>
                    <a:pt x="47463" y="2761139"/>
                  </a:lnTo>
                  <a:lnTo>
                    <a:pt x="38707" y="2721165"/>
                  </a:lnTo>
                  <a:lnTo>
                    <a:pt x="30833" y="2681066"/>
                  </a:lnTo>
                  <a:lnTo>
                    <a:pt x="23844" y="2640850"/>
                  </a:lnTo>
                  <a:lnTo>
                    <a:pt x="17744" y="2600527"/>
                  </a:lnTo>
                  <a:lnTo>
                    <a:pt x="12537" y="2560107"/>
                  </a:lnTo>
                  <a:lnTo>
                    <a:pt x="8225" y="2519599"/>
                  </a:lnTo>
                  <a:lnTo>
                    <a:pt x="4812" y="2479011"/>
                  </a:lnTo>
                  <a:lnTo>
                    <a:pt x="2301" y="2438354"/>
                  </a:lnTo>
                  <a:lnTo>
                    <a:pt x="696" y="2397637"/>
                  </a:lnTo>
                  <a:lnTo>
                    <a:pt x="0" y="2356869"/>
                  </a:lnTo>
                  <a:lnTo>
                    <a:pt x="216" y="2316059"/>
                  </a:lnTo>
                  <a:lnTo>
                    <a:pt x="1347" y="2275218"/>
                  </a:lnTo>
                  <a:lnTo>
                    <a:pt x="3398" y="2234353"/>
                  </a:lnTo>
                  <a:lnTo>
                    <a:pt x="6371" y="2193475"/>
                  </a:lnTo>
                  <a:lnTo>
                    <a:pt x="10270" y="2152593"/>
                  </a:lnTo>
                  <a:lnTo>
                    <a:pt x="15098" y="2111715"/>
                  </a:lnTo>
                  <a:lnTo>
                    <a:pt x="20858" y="2070853"/>
                  </a:lnTo>
                  <a:lnTo>
                    <a:pt x="27554" y="2030014"/>
                  </a:lnTo>
                  <a:lnTo>
                    <a:pt x="35190" y="1989209"/>
                  </a:lnTo>
                  <a:lnTo>
                    <a:pt x="43767" y="1948446"/>
                  </a:lnTo>
                  <a:lnTo>
                    <a:pt x="53291" y="1907735"/>
                  </a:lnTo>
                  <a:lnTo>
                    <a:pt x="63763" y="1867085"/>
                  </a:lnTo>
                  <a:lnTo>
                    <a:pt x="75188" y="1826506"/>
                  </a:lnTo>
                  <a:lnTo>
                    <a:pt x="87569" y="1786007"/>
                  </a:lnTo>
                  <a:lnTo>
                    <a:pt x="100909" y="1745597"/>
                  </a:lnTo>
                  <a:lnTo>
                    <a:pt x="115212" y="1705285"/>
                  </a:lnTo>
                  <a:lnTo>
                    <a:pt x="130481" y="1665082"/>
                  </a:lnTo>
                  <a:lnTo>
                    <a:pt x="146718" y="1624996"/>
                  </a:lnTo>
                  <a:lnTo>
                    <a:pt x="163929" y="1585037"/>
                  </a:lnTo>
                  <a:lnTo>
                    <a:pt x="182115" y="1545213"/>
                  </a:lnTo>
                  <a:lnTo>
                    <a:pt x="201281" y="1505535"/>
                  </a:lnTo>
                  <a:lnTo>
                    <a:pt x="221429" y="1466012"/>
                  </a:lnTo>
                  <a:lnTo>
                    <a:pt x="242563" y="1426653"/>
                  </a:lnTo>
                  <a:lnTo>
                    <a:pt x="264687" y="1387467"/>
                  </a:lnTo>
                  <a:lnTo>
                    <a:pt x="287803" y="1348463"/>
                  </a:lnTo>
                  <a:lnTo>
                    <a:pt x="311915" y="1309652"/>
                  </a:lnTo>
                  <a:lnTo>
                    <a:pt x="337027" y="1271043"/>
                  </a:lnTo>
                  <a:lnTo>
                    <a:pt x="363141" y="1232644"/>
                  </a:lnTo>
                  <a:lnTo>
                    <a:pt x="390262" y="1194465"/>
                  </a:lnTo>
                  <a:lnTo>
                    <a:pt x="416203" y="1159413"/>
                  </a:lnTo>
                  <a:lnTo>
                    <a:pt x="442801" y="1124838"/>
                  </a:lnTo>
                  <a:lnTo>
                    <a:pt x="470044" y="1090743"/>
                  </a:lnTo>
                  <a:lnTo>
                    <a:pt x="497925" y="1057130"/>
                  </a:lnTo>
                  <a:lnTo>
                    <a:pt x="526432" y="1024001"/>
                  </a:lnTo>
                  <a:lnTo>
                    <a:pt x="555557" y="991358"/>
                  </a:lnTo>
                  <a:lnTo>
                    <a:pt x="585290" y="959202"/>
                  </a:lnTo>
                  <a:lnTo>
                    <a:pt x="615622" y="927537"/>
                  </a:lnTo>
                  <a:lnTo>
                    <a:pt x="646542" y="896363"/>
                  </a:lnTo>
                  <a:lnTo>
                    <a:pt x="678041" y="865684"/>
                  </a:lnTo>
                  <a:lnTo>
                    <a:pt x="710111" y="835501"/>
                  </a:lnTo>
                  <a:lnTo>
                    <a:pt x="742740" y="805817"/>
                  </a:lnTo>
                  <a:lnTo>
                    <a:pt x="775920" y="776632"/>
                  </a:lnTo>
                  <a:lnTo>
                    <a:pt x="809641" y="747951"/>
                  </a:lnTo>
                  <a:lnTo>
                    <a:pt x="843894" y="719773"/>
                  </a:lnTo>
                  <a:lnTo>
                    <a:pt x="878668" y="692103"/>
                  </a:lnTo>
                  <a:lnTo>
                    <a:pt x="913955" y="664941"/>
                  </a:lnTo>
                  <a:lnTo>
                    <a:pt x="949744" y="638289"/>
                  </a:lnTo>
                  <a:lnTo>
                    <a:pt x="986026" y="612151"/>
                  </a:lnTo>
                  <a:lnTo>
                    <a:pt x="1022792" y="586527"/>
                  </a:lnTo>
                  <a:lnTo>
                    <a:pt x="1060032" y="561421"/>
                  </a:lnTo>
                  <a:lnTo>
                    <a:pt x="1097737" y="536833"/>
                  </a:lnTo>
                  <a:lnTo>
                    <a:pt x="1135896" y="512767"/>
                  </a:lnTo>
                  <a:lnTo>
                    <a:pt x="1174501" y="489224"/>
                  </a:lnTo>
                  <a:lnTo>
                    <a:pt x="1213541" y="466206"/>
                  </a:lnTo>
                  <a:lnTo>
                    <a:pt x="1253008" y="443715"/>
                  </a:lnTo>
                  <a:lnTo>
                    <a:pt x="1292891" y="421754"/>
                  </a:lnTo>
                  <a:lnTo>
                    <a:pt x="1333181" y="400324"/>
                  </a:lnTo>
                  <a:lnTo>
                    <a:pt x="1373868" y="379428"/>
                  </a:lnTo>
                  <a:lnTo>
                    <a:pt x="1414943" y="359067"/>
                  </a:lnTo>
                  <a:lnTo>
                    <a:pt x="1456397" y="339245"/>
                  </a:lnTo>
                  <a:lnTo>
                    <a:pt x="1498219" y="319961"/>
                  </a:lnTo>
                  <a:lnTo>
                    <a:pt x="1540401" y="301220"/>
                  </a:lnTo>
                  <a:lnTo>
                    <a:pt x="1582932" y="283023"/>
                  </a:lnTo>
                  <a:lnTo>
                    <a:pt x="1625803" y="265372"/>
                  </a:lnTo>
                  <a:lnTo>
                    <a:pt x="1669004" y="248268"/>
                  </a:lnTo>
                  <a:lnTo>
                    <a:pt x="1712527" y="231715"/>
                  </a:lnTo>
                  <a:lnTo>
                    <a:pt x="1756360" y="215714"/>
                  </a:lnTo>
                  <a:lnTo>
                    <a:pt x="1800496" y="200268"/>
                  </a:lnTo>
                  <a:lnTo>
                    <a:pt x="1844923" y="185377"/>
                  </a:lnTo>
                  <a:lnTo>
                    <a:pt x="1889633" y="171045"/>
                  </a:lnTo>
                  <a:lnTo>
                    <a:pt x="1934616" y="157274"/>
                  </a:lnTo>
                  <a:lnTo>
                    <a:pt x="1979863" y="144065"/>
                  </a:lnTo>
                  <a:lnTo>
                    <a:pt x="2025363" y="131421"/>
                  </a:lnTo>
                  <a:lnTo>
                    <a:pt x="2071108" y="119344"/>
                  </a:lnTo>
                  <a:lnTo>
                    <a:pt x="2117087" y="107835"/>
                  </a:lnTo>
                  <a:lnTo>
                    <a:pt x="2163291" y="96897"/>
                  </a:lnTo>
                  <a:lnTo>
                    <a:pt x="2209712" y="86532"/>
                  </a:lnTo>
                  <a:lnTo>
                    <a:pt x="2256338" y="76743"/>
                  </a:lnTo>
                  <a:lnTo>
                    <a:pt x="2303160" y="67530"/>
                  </a:lnTo>
                  <a:lnTo>
                    <a:pt x="2350169" y="58896"/>
                  </a:lnTo>
                  <a:lnTo>
                    <a:pt x="2397356" y="50844"/>
                  </a:lnTo>
                  <a:lnTo>
                    <a:pt x="2444710" y="43375"/>
                  </a:lnTo>
                  <a:lnTo>
                    <a:pt x="2492223" y="36491"/>
                  </a:lnTo>
                  <a:lnTo>
                    <a:pt x="2539884" y="30195"/>
                  </a:lnTo>
                  <a:lnTo>
                    <a:pt x="2587684" y="24489"/>
                  </a:lnTo>
                  <a:lnTo>
                    <a:pt x="2635614" y="19374"/>
                  </a:lnTo>
                  <a:lnTo>
                    <a:pt x="2683663" y="14852"/>
                  </a:lnTo>
                  <a:lnTo>
                    <a:pt x="2731823" y="10927"/>
                  </a:lnTo>
                  <a:lnTo>
                    <a:pt x="2780083" y="7599"/>
                  </a:lnTo>
                  <a:lnTo>
                    <a:pt x="2828435" y="4871"/>
                  </a:lnTo>
                  <a:lnTo>
                    <a:pt x="2876868" y="2745"/>
                  </a:lnTo>
                  <a:lnTo>
                    <a:pt x="2925373" y="1223"/>
                  </a:lnTo>
                  <a:lnTo>
                    <a:pt x="2973940" y="307"/>
                  </a:lnTo>
                  <a:lnTo>
                    <a:pt x="3022561" y="0"/>
                  </a:lnTo>
                  <a:lnTo>
                    <a:pt x="3071225" y="302"/>
                  </a:lnTo>
                  <a:lnTo>
                    <a:pt x="3119922" y="1217"/>
                  </a:lnTo>
                  <a:lnTo>
                    <a:pt x="3168644" y="2746"/>
                  </a:lnTo>
                  <a:lnTo>
                    <a:pt x="3217380" y="4892"/>
                  </a:lnTo>
                  <a:lnTo>
                    <a:pt x="3266121" y="7657"/>
                  </a:lnTo>
                  <a:lnTo>
                    <a:pt x="3314857" y="11042"/>
                  </a:lnTo>
                  <a:lnTo>
                    <a:pt x="3363580" y="15049"/>
                  </a:lnTo>
                  <a:lnTo>
                    <a:pt x="3412279" y="19682"/>
                  </a:lnTo>
                  <a:lnTo>
                    <a:pt x="3460944" y="24941"/>
                  </a:lnTo>
                  <a:lnTo>
                    <a:pt x="3509567" y="30829"/>
                  </a:lnTo>
                  <a:lnTo>
                    <a:pt x="3558137" y="37349"/>
                  </a:lnTo>
                  <a:lnTo>
                    <a:pt x="3606645" y="44501"/>
                  </a:lnTo>
                  <a:lnTo>
                    <a:pt x="3655082" y="52288"/>
                  </a:lnTo>
                  <a:lnTo>
                    <a:pt x="3703437" y="60713"/>
                  </a:lnTo>
                  <a:lnTo>
                    <a:pt x="3751702" y="69777"/>
                  </a:lnTo>
                  <a:lnTo>
                    <a:pt x="3799867" y="79482"/>
                  </a:lnTo>
                  <a:lnTo>
                    <a:pt x="3847921" y="89831"/>
                  </a:lnTo>
                  <a:lnTo>
                    <a:pt x="3895856" y="100825"/>
                  </a:lnTo>
                  <a:lnTo>
                    <a:pt x="3943663" y="112467"/>
                  </a:lnTo>
                  <a:lnTo>
                    <a:pt x="3991330" y="124758"/>
                  </a:lnTo>
                  <a:lnTo>
                    <a:pt x="4038850" y="137701"/>
                  </a:lnTo>
                  <a:lnTo>
                    <a:pt x="4086212" y="151298"/>
                  </a:lnTo>
                  <a:lnTo>
                    <a:pt x="4133406" y="165551"/>
                  </a:lnTo>
                  <a:lnTo>
                    <a:pt x="4180424" y="180461"/>
                  </a:lnTo>
                  <a:lnTo>
                    <a:pt x="4227255" y="196032"/>
                  </a:lnTo>
                  <a:lnTo>
                    <a:pt x="4273890" y="212265"/>
                  </a:lnTo>
                  <a:lnTo>
                    <a:pt x="4320320" y="229162"/>
                  </a:lnTo>
                  <a:lnTo>
                    <a:pt x="4366535" y="246725"/>
                  </a:lnTo>
                  <a:lnTo>
                    <a:pt x="4412525" y="264956"/>
                  </a:lnTo>
                  <a:lnTo>
                    <a:pt x="4458280" y="283858"/>
                  </a:lnTo>
                  <a:lnTo>
                    <a:pt x="4503792" y="303433"/>
                  </a:lnTo>
                  <a:lnTo>
                    <a:pt x="4552388" y="325214"/>
                  </a:lnTo>
                  <a:lnTo>
                    <a:pt x="4600269" y="347587"/>
                  </a:lnTo>
                  <a:lnTo>
                    <a:pt x="4647432" y="370544"/>
                  </a:lnTo>
                  <a:lnTo>
                    <a:pt x="4693873" y="394075"/>
                  </a:lnTo>
                  <a:lnTo>
                    <a:pt x="4739590" y="418171"/>
                  </a:lnTo>
                  <a:lnTo>
                    <a:pt x="4784579" y="442822"/>
                  </a:lnTo>
                  <a:lnTo>
                    <a:pt x="4828836" y="468019"/>
                  </a:lnTo>
                  <a:lnTo>
                    <a:pt x="4872358" y="493753"/>
                  </a:lnTo>
                  <a:lnTo>
                    <a:pt x="4915142" y="520014"/>
                  </a:lnTo>
                  <a:lnTo>
                    <a:pt x="4957185" y="546792"/>
                  </a:lnTo>
                  <a:lnTo>
                    <a:pt x="4998482" y="574080"/>
                  </a:lnTo>
                  <a:lnTo>
                    <a:pt x="5039032" y="601867"/>
                  </a:lnTo>
                  <a:lnTo>
                    <a:pt x="5078830" y="630143"/>
                  </a:lnTo>
                  <a:lnTo>
                    <a:pt x="5117872" y="658901"/>
                  </a:lnTo>
                  <a:lnTo>
                    <a:pt x="5156157" y="688129"/>
                  </a:lnTo>
                  <a:lnTo>
                    <a:pt x="5193680" y="717820"/>
                  </a:lnTo>
                  <a:lnTo>
                    <a:pt x="5230438" y="747963"/>
                  </a:lnTo>
                  <a:lnTo>
                    <a:pt x="5266428" y="778549"/>
                  </a:lnTo>
                  <a:lnTo>
                    <a:pt x="5301646" y="809569"/>
                  </a:lnTo>
                  <a:lnTo>
                    <a:pt x="5336089" y="841014"/>
                  </a:lnTo>
                  <a:lnTo>
                    <a:pt x="5369754" y="872874"/>
                  </a:lnTo>
                  <a:lnTo>
                    <a:pt x="5402636" y="905140"/>
                  </a:lnTo>
                  <a:lnTo>
                    <a:pt x="5434734" y="937802"/>
                  </a:lnTo>
                  <a:lnTo>
                    <a:pt x="5466044" y="970852"/>
                  </a:lnTo>
                  <a:lnTo>
                    <a:pt x="5496561" y="1004279"/>
                  </a:lnTo>
                  <a:lnTo>
                    <a:pt x="5526284" y="1038075"/>
                  </a:lnTo>
                  <a:lnTo>
                    <a:pt x="5555208" y="1072231"/>
                  </a:lnTo>
                  <a:lnTo>
                    <a:pt x="5583330" y="1106736"/>
                  </a:lnTo>
                  <a:lnTo>
                    <a:pt x="5610647" y="1141581"/>
                  </a:lnTo>
                  <a:lnTo>
                    <a:pt x="5637156" y="1176758"/>
                  </a:lnTo>
                  <a:lnTo>
                    <a:pt x="5662853" y="1212256"/>
                  </a:lnTo>
                  <a:lnTo>
                    <a:pt x="5687734" y="1248067"/>
                  </a:lnTo>
                  <a:lnTo>
                    <a:pt x="5711797" y="1284181"/>
                  </a:lnTo>
                  <a:lnTo>
                    <a:pt x="5735038" y="1320589"/>
                  </a:lnTo>
                  <a:lnTo>
                    <a:pt x="5757454" y="1357281"/>
                  </a:lnTo>
                  <a:lnTo>
                    <a:pt x="5779041" y="1394249"/>
                  </a:lnTo>
                  <a:lnTo>
                    <a:pt x="5799797" y="1431482"/>
                  </a:lnTo>
                  <a:lnTo>
                    <a:pt x="5819717" y="1468972"/>
                  </a:lnTo>
                  <a:lnTo>
                    <a:pt x="5838798" y="1506709"/>
                  </a:lnTo>
                  <a:lnTo>
                    <a:pt x="5857037" y="1544683"/>
                  </a:lnTo>
                  <a:lnTo>
                    <a:pt x="5874431" y="1582886"/>
                  </a:lnTo>
                  <a:lnTo>
                    <a:pt x="5890977" y="1621308"/>
                  </a:lnTo>
                  <a:lnTo>
                    <a:pt x="5906670" y="1659940"/>
                  </a:lnTo>
                  <a:lnTo>
                    <a:pt x="5921508" y="1698772"/>
                  </a:lnTo>
                  <a:lnTo>
                    <a:pt x="5935487" y="1737795"/>
                  </a:lnTo>
                  <a:lnTo>
                    <a:pt x="5948604" y="1777000"/>
                  </a:lnTo>
                  <a:lnTo>
                    <a:pt x="5960856" y="1816377"/>
                  </a:lnTo>
                  <a:lnTo>
                    <a:pt x="5972238" y="1855918"/>
                  </a:lnTo>
                  <a:lnTo>
                    <a:pt x="5982749" y="1895612"/>
                  </a:lnTo>
                  <a:lnTo>
                    <a:pt x="5992384" y="1935450"/>
                  </a:lnTo>
                  <a:lnTo>
                    <a:pt x="6001141" y="1975424"/>
                  </a:lnTo>
                  <a:lnTo>
                    <a:pt x="6009015" y="2015523"/>
                  </a:lnTo>
                  <a:lnTo>
                    <a:pt x="6016004" y="2055738"/>
                  </a:lnTo>
                  <a:lnTo>
                    <a:pt x="6022103" y="2096061"/>
                  </a:lnTo>
                  <a:lnTo>
                    <a:pt x="6027311" y="2136481"/>
                  </a:lnTo>
                  <a:lnTo>
                    <a:pt x="6031623" y="2176989"/>
                  </a:lnTo>
                  <a:lnTo>
                    <a:pt x="6035036" y="2217576"/>
                  </a:lnTo>
                  <a:lnTo>
                    <a:pt x="6037547" y="2258233"/>
                  </a:lnTo>
                  <a:lnTo>
                    <a:pt x="6039152" y="2298951"/>
                  </a:lnTo>
                  <a:lnTo>
                    <a:pt x="6039848" y="2339719"/>
                  </a:lnTo>
                  <a:lnTo>
                    <a:pt x="6039632" y="2380529"/>
                  </a:lnTo>
                  <a:lnTo>
                    <a:pt x="6038500" y="2421371"/>
                  </a:lnTo>
                  <a:lnTo>
                    <a:pt x="6036450" y="2462236"/>
                  </a:lnTo>
                  <a:lnTo>
                    <a:pt x="6033477" y="2503115"/>
                  </a:lnTo>
                  <a:lnTo>
                    <a:pt x="6029578" y="2543998"/>
                  </a:lnTo>
                  <a:lnTo>
                    <a:pt x="6024750" y="2584876"/>
                  </a:lnTo>
                  <a:lnTo>
                    <a:pt x="6018990" y="2625739"/>
                  </a:lnTo>
                  <a:lnTo>
                    <a:pt x="6012293" y="2666579"/>
                  </a:lnTo>
                  <a:lnTo>
                    <a:pt x="6004658" y="2707385"/>
                  </a:lnTo>
                  <a:lnTo>
                    <a:pt x="5996081" y="2748150"/>
                  </a:lnTo>
                  <a:lnTo>
                    <a:pt x="5986557" y="2788862"/>
                  </a:lnTo>
                  <a:lnTo>
                    <a:pt x="5976085" y="2829513"/>
                  </a:lnTo>
                  <a:lnTo>
                    <a:pt x="5964660" y="2870094"/>
                  </a:lnTo>
                  <a:lnTo>
                    <a:pt x="5952279" y="2910595"/>
                  </a:lnTo>
                  <a:lnTo>
                    <a:pt x="5938939" y="2951007"/>
                  </a:lnTo>
                  <a:lnTo>
                    <a:pt x="5924636" y="2991320"/>
                  </a:lnTo>
                  <a:lnTo>
                    <a:pt x="5909367" y="3031526"/>
                  </a:lnTo>
                  <a:lnTo>
                    <a:pt x="5893129" y="3071614"/>
                  </a:lnTo>
                  <a:lnTo>
                    <a:pt x="5875919" y="3111576"/>
                  </a:lnTo>
                  <a:lnTo>
                    <a:pt x="5857733" y="3151402"/>
                  </a:lnTo>
                  <a:lnTo>
                    <a:pt x="5838567" y="3191083"/>
                  </a:lnTo>
                  <a:lnTo>
                    <a:pt x="5818419" y="3230609"/>
                  </a:lnTo>
                  <a:lnTo>
                    <a:pt x="5797285" y="3269971"/>
                  </a:lnTo>
                  <a:lnTo>
                    <a:pt x="5775161" y="3309160"/>
                  </a:lnTo>
                  <a:lnTo>
                    <a:pt x="5752045" y="3348167"/>
                  </a:lnTo>
                  <a:lnTo>
                    <a:pt x="5727932" y="3386982"/>
                  </a:lnTo>
                  <a:lnTo>
                    <a:pt x="5702821" y="3425596"/>
                  </a:lnTo>
                  <a:lnTo>
                    <a:pt x="5676706" y="3463999"/>
                  </a:lnTo>
                  <a:lnTo>
                    <a:pt x="5649586" y="3502182"/>
                  </a:lnTo>
                  <a:lnTo>
                    <a:pt x="5623302" y="3537677"/>
                  </a:lnTo>
                  <a:lnTo>
                    <a:pt x="5596305" y="3572716"/>
                  </a:lnTo>
                  <a:lnTo>
                    <a:pt x="5568606" y="3607296"/>
                  </a:lnTo>
                  <a:lnTo>
                    <a:pt x="5540214" y="3641413"/>
                  </a:lnTo>
                  <a:lnTo>
                    <a:pt x="5511139" y="3675063"/>
                  </a:lnTo>
                  <a:lnTo>
                    <a:pt x="5481390" y="3708242"/>
                  </a:lnTo>
                  <a:lnTo>
                    <a:pt x="5450979" y="3740947"/>
                  </a:lnTo>
                  <a:lnTo>
                    <a:pt x="5419914" y="3773173"/>
                  </a:lnTo>
                  <a:lnTo>
                    <a:pt x="5388205" y="3804916"/>
                  </a:lnTo>
                  <a:lnTo>
                    <a:pt x="5355863" y="3836174"/>
                  </a:lnTo>
                  <a:lnTo>
                    <a:pt x="5322898" y="3866941"/>
                  </a:lnTo>
                  <a:lnTo>
                    <a:pt x="5289318" y="3897214"/>
                  </a:lnTo>
                  <a:lnTo>
                    <a:pt x="5255134" y="3926990"/>
                  </a:lnTo>
                  <a:lnTo>
                    <a:pt x="5220356" y="3956264"/>
                  </a:lnTo>
                  <a:lnTo>
                    <a:pt x="5184994" y="3985032"/>
                  </a:lnTo>
                  <a:lnTo>
                    <a:pt x="5149058" y="4013291"/>
                  </a:lnTo>
                  <a:lnTo>
                    <a:pt x="5112557" y="4041037"/>
                  </a:lnTo>
                  <a:lnTo>
                    <a:pt x="5075501" y="4068266"/>
                  </a:lnTo>
                  <a:lnTo>
                    <a:pt x="5037901" y="4094975"/>
                  </a:lnTo>
                  <a:lnTo>
                    <a:pt x="4999766" y="4121158"/>
                  </a:lnTo>
                  <a:lnTo>
                    <a:pt x="4961106" y="4146814"/>
                  </a:lnTo>
                  <a:lnTo>
                    <a:pt x="4921930" y="4171936"/>
                  </a:lnTo>
                  <a:lnTo>
                    <a:pt x="4882250" y="4196523"/>
                  </a:lnTo>
                  <a:lnTo>
                    <a:pt x="4842074" y="4220570"/>
                  </a:lnTo>
                  <a:lnTo>
                    <a:pt x="4801412" y="4244073"/>
                  </a:lnTo>
                  <a:lnTo>
                    <a:pt x="4760275" y="4267028"/>
                  </a:lnTo>
                  <a:lnTo>
                    <a:pt x="4718672" y="4289431"/>
                  </a:lnTo>
                  <a:lnTo>
                    <a:pt x="4676613" y="4311279"/>
                  </a:lnTo>
                  <a:lnTo>
                    <a:pt x="4634109" y="4332568"/>
                  </a:lnTo>
                  <a:lnTo>
                    <a:pt x="4591168" y="4353294"/>
                  </a:lnTo>
                  <a:lnTo>
                    <a:pt x="4547801" y="4373453"/>
                  </a:lnTo>
                  <a:lnTo>
                    <a:pt x="4504017" y="4393041"/>
                  </a:lnTo>
                  <a:lnTo>
                    <a:pt x="4459827" y="4412055"/>
                  </a:lnTo>
                  <a:lnTo>
                    <a:pt x="4415241" y="4430490"/>
                  </a:lnTo>
                  <a:lnTo>
                    <a:pt x="4370267" y="4448343"/>
                  </a:lnTo>
                  <a:lnTo>
                    <a:pt x="4324917" y="4465609"/>
                  </a:lnTo>
                  <a:lnTo>
                    <a:pt x="4279200" y="4482286"/>
                  </a:lnTo>
                  <a:lnTo>
                    <a:pt x="4233125" y="4498369"/>
                  </a:lnTo>
                  <a:lnTo>
                    <a:pt x="4186704" y="4513854"/>
                  </a:lnTo>
                  <a:lnTo>
                    <a:pt x="4139945" y="4528738"/>
                  </a:lnTo>
                  <a:lnTo>
                    <a:pt x="4092858" y="4543017"/>
                  </a:lnTo>
                  <a:lnTo>
                    <a:pt x="4045454" y="4556686"/>
                  </a:lnTo>
                  <a:lnTo>
                    <a:pt x="3997742" y="4569742"/>
                  </a:lnTo>
                  <a:lnTo>
                    <a:pt x="3949732" y="4582182"/>
                  </a:lnTo>
                  <a:lnTo>
                    <a:pt x="3901434" y="4594000"/>
                  </a:lnTo>
                  <a:lnTo>
                    <a:pt x="3852859" y="4605194"/>
                  </a:lnTo>
                  <a:lnTo>
                    <a:pt x="3804014" y="4615760"/>
                  </a:lnTo>
                  <a:lnTo>
                    <a:pt x="3754912" y="4625694"/>
                  </a:lnTo>
                  <a:lnTo>
                    <a:pt x="3705561" y="4634991"/>
                  </a:lnTo>
                  <a:lnTo>
                    <a:pt x="3655971" y="4643649"/>
                  </a:lnTo>
                  <a:lnTo>
                    <a:pt x="3606153" y="4651662"/>
                  </a:lnTo>
                  <a:lnTo>
                    <a:pt x="3556115" y="4659029"/>
                  </a:lnTo>
                  <a:lnTo>
                    <a:pt x="3505869" y="4665743"/>
                  </a:lnTo>
                  <a:lnTo>
                    <a:pt x="3455423" y="4671803"/>
                  </a:lnTo>
                  <a:lnTo>
                    <a:pt x="3404789" y="4677203"/>
                  </a:lnTo>
                  <a:lnTo>
                    <a:pt x="3353975" y="4681940"/>
                  </a:lnTo>
                  <a:lnTo>
                    <a:pt x="3302991" y="4686011"/>
                  </a:lnTo>
                  <a:lnTo>
                    <a:pt x="3251848" y="4689411"/>
                  </a:lnTo>
                  <a:lnTo>
                    <a:pt x="3200555" y="4692136"/>
                  </a:lnTo>
                  <a:lnTo>
                    <a:pt x="3149122" y="4694183"/>
                  </a:lnTo>
                  <a:lnTo>
                    <a:pt x="3097559" y="4695548"/>
                  </a:lnTo>
                  <a:lnTo>
                    <a:pt x="3045876" y="4696227"/>
                  </a:lnTo>
                  <a:lnTo>
                    <a:pt x="2994083" y="4696216"/>
                  </a:lnTo>
                  <a:lnTo>
                    <a:pt x="2942189" y="4695511"/>
                  </a:lnTo>
                  <a:lnTo>
                    <a:pt x="2890205" y="4694109"/>
                  </a:lnTo>
                  <a:lnTo>
                    <a:pt x="2838140" y="4692005"/>
                  </a:lnTo>
                  <a:lnTo>
                    <a:pt x="2786004" y="4689196"/>
                  </a:lnTo>
                  <a:lnTo>
                    <a:pt x="2733808" y="4685678"/>
                  </a:lnTo>
                  <a:lnTo>
                    <a:pt x="2681560" y="4681447"/>
                  </a:lnTo>
                  <a:lnTo>
                    <a:pt x="2629272" y="4676500"/>
                  </a:lnTo>
                  <a:lnTo>
                    <a:pt x="1761862" y="5283217"/>
                  </a:lnTo>
                  <a:close/>
                </a:path>
              </a:pathLst>
            </a:custGeom>
            <a:ln w="5715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877684" y="2038286"/>
            <a:ext cx="4086225" cy="3047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970" algn="ctr">
              <a:lnSpc>
                <a:spcPct val="100099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“It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balancing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coming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back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into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society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having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enough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time to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delegate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classes,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well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having</a:t>
            </a:r>
            <a:r>
              <a:rPr sz="1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enough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time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delegate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basic</a:t>
            </a:r>
            <a:r>
              <a:rPr sz="18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needs,</a:t>
            </a:r>
            <a:r>
              <a:rPr sz="18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food,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rent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transportation.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[This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city]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cheapest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place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live,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so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it's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kind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hard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find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good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work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good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means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transportation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food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funds.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So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biggest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challenge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I'm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still currently</a:t>
            </a:r>
            <a:r>
              <a:rPr sz="1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kind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dealing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with.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Because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it's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easy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go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school.”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19455" y="461010"/>
            <a:ext cx="8206105" cy="185293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60"/>
              </a:spcBef>
              <a:tabLst>
                <a:tab pos="516890" algn="l"/>
                <a:tab pos="2439035" algn="l"/>
              </a:tabLst>
            </a:pPr>
            <a:r>
              <a:rPr sz="3950" spc="-50" dirty="0">
                <a:solidFill>
                  <a:srgbClr val="001C44"/>
                </a:solidFill>
              </a:rPr>
              <a:t>8</a:t>
            </a:r>
            <a:r>
              <a:rPr sz="3950" dirty="0">
                <a:solidFill>
                  <a:srgbClr val="001C44"/>
                </a:solidFill>
              </a:rPr>
              <a:t>	Recommendations</a:t>
            </a:r>
            <a:r>
              <a:rPr sz="3950" spc="10" dirty="0">
                <a:solidFill>
                  <a:srgbClr val="001C44"/>
                </a:solidFill>
              </a:rPr>
              <a:t> </a:t>
            </a:r>
            <a:r>
              <a:rPr sz="3950" spc="-25" dirty="0">
                <a:solidFill>
                  <a:srgbClr val="001C44"/>
                </a:solidFill>
              </a:rPr>
              <a:t>for </a:t>
            </a:r>
            <a:r>
              <a:rPr sz="3950" spc="-10" dirty="0">
                <a:solidFill>
                  <a:srgbClr val="001C44"/>
                </a:solidFill>
              </a:rPr>
              <a:t>Building</a:t>
            </a:r>
            <a:r>
              <a:rPr sz="3950" dirty="0">
                <a:solidFill>
                  <a:srgbClr val="001C44"/>
                </a:solidFill>
              </a:rPr>
              <a:t>	</a:t>
            </a:r>
            <a:r>
              <a:rPr sz="3950" spc="-10" dirty="0">
                <a:solidFill>
                  <a:srgbClr val="001C44"/>
                </a:solidFill>
              </a:rPr>
              <a:t>Sustainable, </a:t>
            </a:r>
            <a:r>
              <a:rPr sz="3950" dirty="0">
                <a:solidFill>
                  <a:srgbClr val="001C44"/>
                </a:solidFill>
              </a:rPr>
              <a:t>Systems-Level</a:t>
            </a:r>
            <a:r>
              <a:rPr sz="3950" spc="-10" dirty="0">
                <a:solidFill>
                  <a:srgbClr val="001C44"/>
                </a:solidFill>
              </a:rPr>
              <a:t> </a:t>
            </a:r>
            <a:r>
              <a:rPr sz="3950" dirty="0">
                <a:solidFill>
                  <a:srgbClr val="001C44"/>
                </a:solidFill>
              </a:rPr>
              <a:t>HEP</a:t>
            </a:r>
            <a:r>
              <a:rPr sz="3950" spc="-35" dirty="0">
                <a:solidFill>
                  <a:srgbClr val="001C44"/>
                </a:solidFill>
              </a:rPr>
              <a:t> </a:t>
            </a:r>
            <a:r>
              <a:rPr sz="3950" spc="-10" dirty="0">
                <a:solidFill>
                  <a:srgbClr val="001C44"/>
                </a:solidFill>
              </a:rPr>
              <a:t>Programs</a:t>
            </a:r>
            <a:endParaRPr sz="3950" dirty="0"/>
          </a:p>
        </p:txBody>
      </p:sp>
      <p:pic>
        <p:nvPicPr>
          <p:cNvPr id="4" name="object 4" descr="Eight pieces of text in eight squares.&#10;&#10;&quot;1: System-Level Coordination&#10;2: Sustainable Funding&#10;3: DOC Partnerships&#10;4: Comprehensive Student Support&#10;5: Robust Data Systems&#10;6: Faculty &amp; Staff Investment&#10;7: Strategic Stakeholder Engagement&#10;8: Continuous Improvement&quot;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9662" y="2684603"/>
            <a:ext cx="9531028" cy="3686536"/>
          </a:xfrm>
          <a:prstGeom prst="rect">
            <a:avLst/>
          </a:prstGeom>
        </p:spPr>
      </p:pic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618089" y="6351587"/>
            <a:ext cx="1454785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spc="-145" dirty="0">
                <a:solidFill>
                  <a:srgbClr val="FFFFFF"/>
                </a:solidFill>
                <a:latin typeface="Arial"/>
                <a:cs typeface="Arial"/>
              </a:rPr>
              <a:t>#PowerofSystems</a:t>
            </a:r>
            <a:endParaRPr sz="15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8214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1743075"/>
            <a:ext cx="933450" cy="3695700"/>
          </a:xfrm>
          <a:prstGeom prst="rect">
            <a:avLst/>
          </a:prstGeom>
        </p:spPr>
      </p:pic>
      <p:pic>
        <p:nvPic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350" y="0"/>
            <a:ext cx="1476375" cy="1266825"/>
          </a:xfrm>
          <a:prstGeom prst="rect">
            <a:avLst/>
          </a:prstGeom>
        </p:spPr>
      </p:pic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7797" y="6351587"/>
            <a:ext cx="1455420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spc="-145" dirty="0">
                <a:solidFill>
                  <a:srgbClr val="FFFFFF"/>
                </a:solidFill>
                <a:latin typeface="Arial"/>
                <a:cs typeface="Arial"/>
              </a:rPr>
              <a:t>#PowerofSystems</a:t>
            </a:r>
            <a:endParaRPr sz="1550" dirty="0">
              <a:latin typeface="Arial"/>
              <a:cs typeface="Arial"/>
            </a:endParaRPr>
          </a:p>
        </p:txBody>
      </p:sp>
      <p:pic>
        <p:nvPic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67800" y="2981325"/>
            <a:ext cx="257175" cy="1914525"/>
          </a:xfrm>
          <a:prstGeom prst="rect">
            <a:avLst/>
          </a:prstGeom>
        </p:spPr>
      </p:pic>
      <p:pic>
        <p:nvPic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648825" y="4514850"/>
            <a:ext cx="276225" cy="15240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 idx="4294967295"/>
          </p:nvPr>
        </p:nvSpPr>
        <p:spPr>
          <a:xfrm>
            <a:off x="10140347" y="990601"/>
            <a:ext cx="977191" cy="52126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vert270" wrap="square" lIns="0" tIns="9779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7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cs typeface="Arial Black"/>
              </a:rPr>
              <a:t>Conclusion</a:t>
            </a:r>
            <a:endParaRPr kumimoji="0" lang="en-US" sz="63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/>
              <a:cs typeface="Arial Black"/>
            </a:endParaRPr>
          </a:p>
        </p:txBody>
      </p:sp>
      <p:pic>
        <p:nvPic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991600" y="5114925"/>
            <a:ext cx="409575" cy="4191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135504" y="1318208"/>
            <a:ext cx="5990590" cy="387794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>
              <a:lnSpc>
                <a:spcPct val="152900"/>
              </a:lnSpc>
              <a:spcBef>
                <a:spcPts val="150"/>
              </a:spcBef>
            </a:pP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HEP</a:t>
            </a:r>
            <a:r>
              <a:rPr sz="275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75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reentry</a:t>
            </a:r>
            <a:r>
              <a:rPr sz="275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must</a:t>
            </a:r>
            <a:r>
              <a:rPr sz="27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275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Arial"/>
                <a:cs typeface="Arial"/>
              </a:rPr>
              <a:t>embedded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within</a:t>
            </a:r>
            <a:r>
              <a:rPr sz="275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75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system</a:t>
            </a:r>
            <a:r>
              <a:rPr sz="275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r>
              <a:rPr sz="2750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sz="27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siloed</a:t>
            </a:r>
            <a:r>
              <a:rPr sz="275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r>
              <a:rPr sz="2750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2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must</a:t>
            </a:r>
            <a:r>
              <a:rPr sz="275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support</a:t>
            </a:r>
            <a:r>
              <a:rPr sz="2750" spc="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students</a:t>
            </a:r>
            <a:r>
              <a:rPr sz="2750" spc="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across</a:t>
            </a:r>
            <a:r>
              <a:rPr sz="2750" spc="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Arial"/>
                <a:cs typeface="Arial"/>
              </a:rPr>
              <a:t>their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entire</a:t>
            </a:r>
            <a:r>
              <a:rPr sz="2750" spc="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educational</a:t>
            </a:r>
            <a:r>
              <a:rPr sz="2750" spc="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journey:</a:t>
            </a:r>
            <a:r>
              <a:rPr sz="275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Arial"/>
                <a:cs typeface="Arial"/>
              </a:rPr>
              <a:t>inside,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through</a:t>
            </a:r>
            <a:r>
              <a:rPr sz="275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release,</a:t>
            </a:r>
            <a:r>
              <a:rPr sz="2750" spc="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75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through</a:t>
            </a:r>
            <a:r>
              <a:rPr sz="275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Arial"/>
                <a:cs typeface="Arial"/>
              </a:rPr>
              <a:t>degree completion.</a:t>
            </a:r>
            <a:endParaRPr sz="27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487025" y="0"/>
            <a:ext cx="1704975" cy="6858000"/>
            <a:chOff x="10487025" y="0"/>
            <a:chExt cx="1704975" cy="6858000"/>
          </a:xfrm>
        </p:grpSpPr>
        <p:sp>
          <p:nvSpPr>
            <p:cNvPr id="3" name="object 3"/>
            <p:cNvSpPr/>
            <p:nvPr/>
          </p:nvSpPr>
          <p:spPr>
            <a:xfrm>
              <a:off x="10487025" y="0"/>
              <a:ext cx="1704975" cy="6858000"/>
            </a:xfrm>
            <a:custGeom>
              <a:avLst/>
              <a:gdLst/>
              <a:ahLst/>
              <a:cxnLst/>
              <a:rect l="l" t="t" r="r" b="b"/>
              <a:pathLst>
                <a:path w="1704975" h="6858000">
                  <a:moveTo>
                    <a:pt x="1704975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704975" y="6858000"/>
                  </a:lnTo>
                  <a:lnTo>
                    <a:pt x="1704975" y="0"/>
                  </a:lnTo>
                  <a:close/>
                </a:path>
              </a:pathLst>
            </a:custGeom>
            <a:solidFill>
              <a:srgbClr val="08214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34700" y="1743075"/>
              <a:ext cx="923925" cy="3695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91800" y="0"/>
              <a:ext cx="1476375" cy="1266825"/>
            </a:xfrm>
            <a:prstGeom prst="rect">
              <a:avLst/>
            </a:prstGeom>
          </p:spPr>
        </p:pic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618089" y="6351587"/>
            <a:ext cx="1454785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spc="-145" dirty="0">
                <a:solidFill>
                  <a:srgbClr val="FFFFFF"/>
                </a:solidFill>
                <a:latin typeface="Arial"/>
                <a:cs typeface="Arial"/>
              </a:rPr>
              <a:t>#PowerofSystems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112202" y="962596"/>
            <a:ext cx="8426450" cy="1524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800" dirty="0">
                <a:solidFill>
                  <a:srgbClr val="1F8DCC"/>
                </a:solidFill>
              </a:rPr>
              <a:t>THANK</a:t>
            </a:r>
            <a:r>
              <a:rPr sz="9800" spc="55" dirty="0">
                <a:solidFill>
                  <a:srgbClr val="1F8DCC"/>
                </a:solidFill>
              </a:rPr>
              <a:t> </a:t>
            </a:r>
            <a:r>
              <a:rPr sz="9800" spc="-475" dirty="0">
                <a:solidFill>
                  <a:srgbClr val="1F8DCC"/>
                </a:solidFill>
              </a:rPr>
              <a:t>Y</a:t>
            </a:r>
            <a:r>
              <a:rPr sz="9800" spc="100" dirty="0">
                <a:solidFill>
                  <a:srgbClr val="1F8DCC"/>
                </a:solidFill>
              </a:rPr>
              <a:t>OU</a:t>
            </a:r>
            <a:endParaRPr sz="9800" dirty="0"/>
          </a:p>
        </p:txBody>
      </p:sp>
      <p:pic>
        <p:nvPicPr>
          <p:cNvPr id="10" name="object 10" descr="A qr code with a white background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80666" y="2933430"/>
            <a:ext cx="1915668" cy="185791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090420" y="5332158"/>
            <a:ext cx="22815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80" dirty="0">
                <a:solidFill>
                  <a:srgbClr val="1F8DCC"/>
                </a:solidFill>
                <a:latin typeface="Arial Black"/>
                <a:cs typeface="Arial Black"/>
              </a:rPr>
              <a:t>ACCESS</a:t>
            </a:r>
            <a:r>
              <a:rPr sz="1800" spc="-165" dirty="0">
                <a:solidFill>
                  <a:srgbClr val="1F8DCC"/>
                </a:solidFill>
                <a:latin typeface="Arial Black"/>
                <a:cs typeface="Arial Black"/>
              </a:rPr>
              <a:t> </a:t>
            </a:r>
            <a:r>
              <a:rPr sz="1800" spc="-245" dirty="0">
                <a:solidFill>
                  <a:srgbClr val="1F8DCC"/>
                </a:solidFill>
                <a:latin typeface="Arial Black"/>
                <a:cs typeface="Arial Black"/>
              </a:rPr>
              <a:t>THE</a:t>
            </a:r>
            <a:r>
              <a:rPr sz="1800" spc="-100" dirty="0">
                <a:solidFill>
                  <a:srgbClr val="1F8DCC"/>
                </a:solidFill>
                <a:latin typeface="Arial Black"/>
                <a:cs typeface="Arial Black"/>
              </a:rPr>
              <a:t> </a:t>
            </a:r>
            <a:r>
              <a:rPr sz="1800" spc="-190" dirty="0">
                <a:solidFill>
                  <a:srgbClr val="1F8DCC"/>
                </a:solidFill>
                <a:latin typeface="Arial Black"/>
                <a:cs typeface="Arial Black"/>
              </a:rPr>
              <a:t>REPORT</a:t>
            </a:r>
            <a:endParaRPr sz="1800" dirty="0">
              <a:latin typeface="Arial Black"/>
              <a:cs typeface="Arial Black"/>
            </a:endParaRPr>
          </a:p>
        </p:txBody>
      </p:sp>
      <p:pic>
        <p:nvPicPr>
          <p:cNvPr id="11" name="object 11" descr="A qr code with a white background.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57416" y="2933430"/>
            <a:ext cx="1915667" cy="185791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193154" y="5332158"/>
            <a:ext cx="30835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4" dirty="0">
                <a:solidFill>
                  <a:srgbClr val="1F8DCC"/>
                </a:solidFill>
                <a:latin typeface="Arial Black"/>
                <a:cs typeface="Arial Black"/>
              </a:rPr>
              <a:t>LEARN</a:t>
            </a:r>
            <a:r>
              <a:rPr sz="1800" spc="-105" dirty="0">
                <a:solidFill>
                  <a:srgbClr val="1F8DCC"/>
                </a:solidFill>
                <a:latin typeface="Arial Black"/>
                <a:cs typeface="Arial Black"/>
              </a:rPr>
              <a:t> </a:t>
            </a:r>
            <a:r>
              <a:rPr sz="1800" spc="-150" dirty="0">
                <a:solidFill>
                  <a:srgbClr val="1F8DCC"/>
                </a:solidFill>
                <a:latin typeface="Arial Black"/>
                <a:cs typeface="Arial Black"/>
              </a:rPr>
              <a:t>MORE</a:t>
            </a:r>
            <a:r>
              <a:rPr sz="1800" spc="-170" dirty="0">
                <a:solidFill>
                  <a:srgbClr val="1F8DCC"/>
                </a:solidFill>
                <a:latin typeface="Arial Black"/>
                <a:cs typeface="Arial Black"/>
              </a:rPr>
              <a:t> </a:t>
            </a:r>
            <a:r>
              <a:rPr sz="1800" spc="-275" dirty="0">
                <a:solidFill>
                  <a:srgbClr val="1F8DCC"/>
                </a:solidFill>
                <a:latin typeface="Arial Black"/>
                <a:cs typeface="Arial Black"/>
              </a:rPr>
              <a:t>AT</a:t>
            </a:r>
            <a:r>
              <a:rPr sz="1800" spc="-130" dirty="0">
                <a:solidFill>
                  <a:srgbClr val="1F8DCC"/>
                </a:solidFill>
                <a:latin typeface="Arial Black"/>
                <a:cs typeface="Arial Black"/>
              </a:rPr>
              <a:t> NASH.EDU</a:t>
            </a:r>
            <a:endParaRPr sz="1800" dirty="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618089" y="6351587"/>
            <a:ext cx="1454785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spc="-145" dirty="0">
                <a:solidFill>
                  <a:srgbClr val="FFFFFF"/>
                </a:solidFill>
                <a:latin typeface="Arial"/>
                <a:cs typeface="Arial"/>
              </a:rPr>
              <a:t>#PowerofSystems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4223" rIns="0" bIns="0" rtlCol="0">
            <a:spAutoFit/>
          </a:bodyPr>
          <a:lstStyle/>
          <a:p>
            <a:pPr marL="328930" marR="5080">
              <a:lnSpc>
                <a:spcPts val="5260"/>
              </a:lnSpc>
              <a:spcBef>
                <a:spcPts val="250"/>
              </a:spcBef>
            </a:pPr>
            <a:r>
              <a:rPr sz="4400" dirty="0">
                <a:solidFill>
                  <a:srgbClr val="001C44"/>
                </a:solidFill>
              </a:rPr>
              <a:t>Map</a:t>
            </a:r>
            <a:r>
              <a:rPr sz="4400" spc="-105" dirty="0">
                <a:solidFill>
                  <a:srgbClr val="001C44"/>
                </a:solidFill>
              </a:rPr>
              <a:t> </a:t>
            </a:r>
            <a:r>
              <a:rPr sz="4400" dirty="0">
                <a:solidFill>
                  <a:srgbClr val="001C44"/>
                </a:solidFill>
              </a:rPr>
              <a:t>of</a:t>
            </a:r>
            <a:r>
              <a:rPr sz="4400" spc="140" dirty="0">
                <a:solidFill>
                  <a:srgbClr val="001C44"/>
                </a:solidFill>
              </a:rPr>
              <a:t> </a:t>
            </a:r>
            <a:r>
              <a:rPr sz="4400" dirty="0">
                <a:solidFill>
                  <a:srgbClr val="001C44"/>
                </a:solidFill>
              </a:rPr>
              <a:t>States</a:t>
            </a:r>
            <a:r>
              <a:rPr sz="4400" spc="-75" dirty="0">
                <a:solidFill>
                  <a:srgbClr val="001C44"/>
                </a:solidFill>
              </a:rPr>
              <a:t> </a:t>
            </a:r>
            <a:r>
              <a:rPr sz="4400" dirty="0">
                <a:solidFill>
                  <a:srgbClr val="001C44"/>
                </a:solidFill>
              </a:rPr>
              <a:t>with</a:t>
            </a:r>
            <a:r>
              <a:rPr sz="4400" spc="-90" dirty="0">
                <a:solidFill>
                  <a:srgbClr val="001C44"/>
                </a:solidFill>
              </a:rPr>
              <a:t> </a:t>
            </a:r>
            <a:r>
              <a:rPr sz="4400" spc="-10" dirty="0">
                <a:solidFill>
                  <a:srgbClr val="001C44"/>
                </a:solidFill>
              </a:rPr>
              <a:t>Systems </a:t>
            </a:r>
            <a:r>
              <a:rPr sz="4400" dirty="0">
                <a:solidFill>
                  <a:srgbClr val="001C44"/>
                </a:solidFill>
              </a:rPr>
              <a:t>Included</a:t>
            </a:r>
            <a:r>
              <a:rPr sz="4400" spc="-165" dirty="0">
                <a:solidFill>
                  <a:srgbClr val="001C44"/>
                </a:solidFill>
              </a:rPr>
              <a:t> </a:t>
            </a:r>
            <a:r>
              <a:rPr sz="4400" dirty="0">
                <a:solidFill>
                  <a:srgbClr val="001C44"/>
                </a:solidFill>
              </a:rPr>
              <a:t>in</a:t>
            </a:r>
            <a:r>
              <a:rPr sz="4400" spc="-160" dirty="0">
                <a:solidFill>
                  <a:srgbClr val="001C44"/>
                </a:solidFill>
              </a:rPr>
              <a:t> </a:t>
            </a:r>
            <a:r>
              <a:rPr sz="4400" spc="-10" dirty="0">
                <a:solidFill>
                  <a:srgbClr val="001C44"/>
                </a:solidFill>
              </a:rPr>
              <a:t>Study</a:t>
            </a:r>
            <a:endParaRPr sz="4400" dirty="0"/>
          </a:p>
        </p:txBody>
      </p:sp>
      <p:pic>
        <p:nvPicPr>
          <p:cNvPr id="4" name="object 4" descr="A map of the United States. The following states are marked as hainv public HEP systems represented in the study: Washington, California, Nevada, Utah, Montana, Colarado, New Mexico, Texas, Hawaii, Minnesota, Ohio, Kentucky, Tennessee, Mississippi, Vermont, New York, Massachusettes, Connecticut, New Jersey, and Maryland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7126" y="2065007"/>
            <a:ext cx="7436792" cy="44984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1C4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29025" y="3190875"/>
            <a:ext cx="2057400" cy="276225"/>
          </a:xfrm>
          <a:prstGeom prst="rect">
            <a:avLst/>
          </a:prstGeom>
        </p:spPr>
      </p:pic>
      <p:pic>
        <p:nvPic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57525" y="3705225"/>
            <a:ext cx="2057400" cy="266700"/>
          </a:xfrm>
          <a:prstGeom prst="rect">
            <a:avLst/>
          </a:prstGeom>
        </p:spPr>
      </p:pic>
      <p:pic>
        <p:nvPic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4800" y="1743075"/>
            <a:ext cx="933450" cy="3695700"/>
          </a:xfrm>
          <a:prstGeom prst="rect">
            <a:avLst/>
          </a:prstGeom>
        </p:spPr>
      </p:pic>
      <p:pic>
        <p:nvPic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3350" y="0"/>
            <a:ext cx="1476375" cy="1266825"/>
          </a:xfrm>
          <a:prstGeom prst="rect">
            <a:avLst/>
          </a:prstGeom>
        </p:spPr>
      </p:pic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7797" y="6351587"/>
            <a:ext cx="1455420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spc="-145" dirty="0">
                <a:solidFill>
                  <a:srgbClr val="FFFFFF"/>
                </a:solidFill>
                <a:latin typeface="Arial"/>
                <a:cs typeface="Arial"/>
              </a:rPr>
              <a:t>#PowerofSystems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66114" rIns="0" bIns="0" rtlCol="0">
            <a:spAutoFit/>
          </a:bodyPr>
          <a:lstStyle/>
          <a:p>
            <a:pPr marL="2037714" marR="5080">
              <a:lnSpc>
                <a:spcPct val="100099"/>
              </a:lnSpc>
              <a:spcBef>
                <a:spcPts val="100"/>
              </a:spcBef>
            </a:pPr>
            <a:r>
              <a:rPr sz="6000" dirty="0"/>
              <a:t>System</a:t>
            </a:r>
            <a:r>
              <a:rPr sz="6000" spc="-40" dirty="0"/>
              <a:t> </a:t>
            </a:r>
            <a:r>
              <a:rPr sz="6000" spc="-10" dirty="0"/>
              <a:t>Attributes, </a:t>
            </a:r>
            <a:r>
              <a:rPr sz="6000" dirty="0"/>
              <a:t>Models,</a:t>
            </a:r>
            <a:r>
              <a:rPr sz="6000" spc="-45" dirty="0"/>
              <a:t> </a:t>
            </a:r>
            <a:r>
              <a:rPr sz="6000" dirty="0"/>
              <a:t>and</a:t>
            </a:r>
            <a:r>
              <a:rPr sz="6000" spc="-35" dirty="0"/>
              <a:t> </a:t>
            </a:r>
            <a:r>
              <a:rPr sz="6000" spc="-10" dirty="0"/>
              <a:t>Themes</a:t>
            </a:r>
            <a:endParaRPr sz="6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618089" y="6351587"/>
            <a:ext cx="1454785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spc="-145" dirty="0">
                <a:solidFill>
                  <a:srgbClr val="FFFFFF"/>
                </a:solidFill>
                <a:latin typeface="Arial"/>
                <a:cs typeface="Arial"/>
              </a:rPr>
              <a:t>#PowerofSystems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19455" y="451167"/>
            <a:ext cx="6800850" cy="149288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85"/>
              </a:spcBef>
            </a:pPr>
            <a:r>
              <a:rPr dirty="0">
                <a:solidFill>
                  <a:srgbClr val="001C44"/>
                </a:solidFill>
              </a:rPr>
              <a:t>Common</a:t>
            </a:r>
            <a:r>
              <a:rPr spc="-55" dirty="0">
                <a:solidFill>
                  <a:srgbClr val="001C44"/>
                </a:solidFill>
              </a:rPr>
              <a:t> </a:t>
            </a:r>
            <a:r>
              <a:rPr dirty="0">
                <a:solidFill>
                  <a:srgbClr val="001C44"/>
                </a:solidFill>
              </a:rPr>
              <a:t>Public</a:t>
            </a:r>
            <a:r>
              <a:rPr spc="-55" dirty="0">
                <a:solidFill>
                  <a:srgbClr val="001C44"/>
                </a:solidFill>
              </a:rPr>
              <a:t> </a:t>
            </a:r>
            <a:r>
              <a:rPr spc="-25" dirty="0">
                <a:solidFill>
                  <a:srgbClr val="001C44"/>
                </a:solidFill>
              </a:rPr>
              <a:t>HEP </a:t>
            </a:r>
            <a:r>
              <a:rPr dirty="0">
                <a:solidFill>
                  <a:srgbClr val="001C44"/>
                </a:solidFill>
              </a:rPr>
              <a:t>System</a:t>
            </a:r>
            <a:r>
              <a:rPr spc="-90" dirty="0">
                <a:solidFill>
                  <a:srgbClr val="001C44"/>
                </a:solidFill>
              </a:rPr>
              <a:t> </a:t>
            </a:r>
            <a:r>
              <a:rPr spc="-10" dirty="0">
                <a:solidFill>
                  <a:srgbClr val="001C44"/>
                </a:solidFill>
              </a:rPr>
              <a:t>Attributes</a:t>
            </a:r>
          </a:p>
        </p:txBody>
      </p:sp>
      <p:pic>
        <p:nvPicPr>
          <p:cNvPr id="4" name="object 4" descr="Four categories of text in rectangles.&#10;&#10;Category One: Statewide Scope&#10;&quot;State-level governing bodies, Open-access mission as core identity, Goal to reach every carceral facility.&quot;&#10;&#10;Cateogry Two: Coordination and Infrastructure&#10;&quot;Dedicated system-level office &amp; staff, MOUs and interagency agreements, Data sharing &amp; centralized tracking.&quot;&#10;&#10;Category Three: Multi-Institutional Participation&#10;&quot;Community colleges + universities, AA-to-BA degree pathways, Transfer &amp; articulation agreements.&quot;&#10;&#10;Category Four: DOC Collaboration&#10;&quot;Statewide MOUs; single point of contact, Standardized faculty clearance &amp; enrollment, Regular communication &amp; conflict resolution.&quot;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7905" y="2151561"/>
            <a:ext cx="8954758" cy="427825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Four different models of statewide coordination of HEP programs.&#10;&#10;Model 1: &quot;State University System Office Coordination.&quot;&#10;A large oval, with arrows from the oval pointing to three circles.&#10;&#10;Model 2: &quot;Multi-Institutional Consortium.&quot;&#10;Five circles with arrows in a chain connecting them all.&#10;&#10;Model 3: &quot;Nonprofit-Facilitated Partership Model.&quot;&#10;One large circle in the middle. Two rows of circles are on either side, with arrows coming from the large circle to each of the smaller circles.&#10;&#10;Model 4: &quot;Single institution Dominant with System Sypport.&quot;&#10;One large circle with arrows pointing to a row of three smaller circles."/>
          <p:cNvGrpSpPr/>
          <p:nvPr/>
        </p:nvGrpSpPr>
        <p:grpSpPr>
          <a:xfrm>
            <a:off x="152400" y="-1524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2009775"/>
            </a:xfrm>
            <a:custGeom>
              <a:avLst/>
              <a:gdLst/>
              <a:ahLst/>
              <a:cxnLst/>
              <a:rect l="l" t="t" r="r" b="b"/>
              <a:pathLst>
                <a:path w="12192000" h="2009775">
                  <a:moveTo>
                    <a:pt x="0" y="2009775"/>
                  </a:moveTo>
                  <a:lnTo>
                    <a:pt x="12192000" y="200977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2009775"/>
                  </a:lnTo>
                  <a:close/>
                </a:path>
              </a:pathLst>
            </a:custGeom>
            <a:solidFill>
              <a:srgbClr val="001C4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009775"/>
              <a:ext cx="12192000" cy="4848225"/>
            </a:xfrm>
            <a:custGeom>
              <a:avLst/>
              <a:gdLst/>
              <a:ahLst/>
              <a:cxnLst/>
              <a:rect l="l" t="t" r="r" b="b"/>
              <a:pathLst>
                <a:path w="12192000" h="4848225">
                  <a:moveTo>
                    <a:pt x="0" y="4848225"/>
                  </a:moveTo>
                  <a:lnTo>
                    <a:pt x="12192000" y="48482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48482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" name="object 5" descr="A close-up of a computer screen  AI-generated content may be incorrect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7300" y="2524125"/>
              <a:ext cx="2495550" cy="1724025"/>
            </a:xfrm>
            <a:prstGeom prst="rect">
              <a:avLst/>
            </a:prstGeom>
          </p:spPr>
        </p:pic>
        <p:pic>
          <p:nvPicPr>
            <p:cNvPr id="6" name="object 6" descr="A close-up of a text  AI-generated content may be incorrect.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6850" y="4857748"/>
              <a:ext cx="2447925" cy="1914525"/>
            </a:xfrm>
            <a:prstGeom prst="rect">
              <a:avLst/>
            </a:prstGeom>
          </p:spPr>
        </p:pic>
        <p:pic>
          <p:nvPicPr>
            <p:cNvPr id="7" name="object 7" descr="A person with a long string attached to a long orange rectangular object  AI-generated content may be incorrect.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72424" y="4857748"/>
              <a:ext cx="2457450" cy="1885950"/>
            </a:xfrm>
            <a:prstGeom prst="rect">
              <a:avLst/>
            </a:prstGeom>
          </p:spPr>
        </p:pic>
        <p:pic>
          <p:nvPicPr>
            <p:cNvPr id="8" name="object 8" descr="A close-up of a diagram  AI-generated content may be incorrect.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20024" y="2390775"/>
              <a:ext cx="2609850" cy="18669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210799" y="990600"/>
              <a:ext cx="1323975" cy="0"/>
            </a:xfrm>
            <a:custGeom>
              <a:avLst/>
              <a:gdLst/>
              <a:ahLst/>
              <a:cxnLst/>
              <a:rect l="l" t="t" r="r" b="b"/>
              <a:pathLst>
                <a:path w="1323975">
                  <a:moveTo>
                    <a:pt x="0" y="0"/>
                  </a:moveTo>
                  <a:lnTo>
                    <a:pt x="1323975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0" name="object 10" descr="A close-up of a computer screen  AI-generated content may be incorrect.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009775"/>
              <a:ext cx="5381624" cy="514350"/>
            </a:xfrm>
            <a:prstGeom prst="rect">
              <a:avLst/>
            </a:prstGeom>
          </p:spPr>
        </p:pic>
        <p:pic>
          <p:nvPicPr>
            <p:cNvPr id="11" name="object 11" descr="A close-up of a text  AI-generated content may be incorrect.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4257675"/>
              <a:ext cx="5419725" cy="619125"/>
            </a:xfrm>
            <a:prstGeom prst="rect">
              <a:avLst/>
            </a:prstGeom>
          </p:spPr>
        </p:pic>
        <p:pic>
          <p:nvPicPr>
            <p:cNvPr id="12" name="object 12" descr="A close-up of a diagram  AI-generated content may be incorrect.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15074" y="2000250"/>
              <a:ext cx="5869940" cy="523875"/>
            </a:xfrm>
            <a:prstGeom prst="rect">
              <a:avLst/>
            </a:prstGeom>
          </p:spPr>
        </p:pic>
        <p:pic>
          <p:nvPicPr>
            <p:cNvPr id="13" name="object 13" descr="A person with a long string attached to a long orange rectangular object  AI-generated content may be incorrect.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15074" y="4257675"/>
              <a:ext cx="5876925" cy="600075"/>
            </a:xfrm>
            <a:prstGeom prst="rect">
              <a:avLst/>
            </a:prstGeom>
          </p:spPr>
        </p:pic>
      </p:grp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2894" rIns="0" bIns="0" rtlCol="0">
            <a:spAutoFit/>
          </a:bodyPr>
          <a:lstStyle/>
          <a:p>
            <a:pPr marL="383540">
              <a:lnSpc>
                <a:spcPct val="100000"/>
              </a:lnSpc>
              <a:spcBef>
                <a:spcPts val="105"/>
              </a:spcBef>
            </a:pPr>
            <a:r>
              <a:rPr sz="4200" dirty="0"/>
              <a:t>4</a:t>
            </a:r>
            <a:r>
              <a:rPr sz="4200" spc="-40" dirty="0"/>
              <a:t> </a:t>
            </a:r>
            <a:r>
              <a:rPr sz="4200" dirty="0"/>
              <a:t>Operational</a:t>
            </a:r>
            <a:r>
              <a:rPr sz="4200" spc="-50" dirty="0"/>
              <a:t> </a:t>
            </a:r>
            <a:r>
              <a:rPr sz="4200" dirty="0"/>
              <a:t>Models</a:t>
            </a:r>
            <a:r>
              <a:rPr sz="4200" spc="-15" dirty="0"/>
              <a:t> </a:t>
            </a:r>
            <a:r>
              <a:rPr sz="4200" spc="-10" dirty="0"/>
              <a:t>Emerged</a:t>
            </a:r>
            <a:endParaRPr sz="4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6096000" y="0"/>
              <a:ext cx="6096000" cy="6858000"/>
            </a:xfrm>
            <a:custGeom>
              <a:avLst/>
              <a:gdLst/>
              <a:ahLst/>
              <a:cxnLst/>
              <a:rect l="l" t="t" r="r" b="b"/>
              <a:pathLst>
                <a:path w="6096000" h="6858000">
                  <a:moveTo>
                    <a:pt x="0" y="6858000"/>
                  </a:moveTo>
                  <a:lnTo>
                    <a:pt x="6096000" y="6858000"/>
                  </a:lnTo>
                  <a:lnTo>
                    <a:pt x="6096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01C4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67425" y="0"/>
              <a:ext cx="628650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6096000" cy="6858000"/>
            </a:xfrm>
            <a:custGeom>
              <a:avLst/>
              <a:gdLst/>
              <a:ahLst/>
              <a:cxnLst/>
              <a:rect l="l" t="t" r="r" b="b"/>
              <a:pathLst>
                <a:path w="6096000" h="6858000">
                  <a:moveTo>
                    <a:pt x="6096000" y="6858000"/>
                  </a:moveTo>
                  <a:lnTo>
                    <a:pt x="6096000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6096000" y="6858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2301151" y="2677312"/>
              <a:ext cx="1735455" cy="1663700"/>
            </a:xfrm>
            <a:custGeom>
              <a:avLst/>
              <a:gdLst/>
              <a:ahLst/>
              <a:cxnLst/>
              <a:rect l="l" t="t" r="r" b="b"/>
              <a:pathLst>
                <a:path w="1735454" h="1663700">
                  <a:moveTo>
                    <a:pt x="1441919" y="1300924"/>
                  </a:moveTo>
                  <a:lnTo>
                    <a:pt x="1441450" y="1298016"/>
                  </a:lnTo>
                  <a:lnTo>
                    <a:pt x="1440535" y="1295247"/>
                  </a:lnTo>
                  <a:lnTo>
                    <a:pt x="1434312" y="1275740"/>
                  </a:lnTo>
                  <a:lnTo>
                    <a:pt x="1420101" y="1231201"/>
                  </a:lnTo>
                  <a:lnTo>
                    <a:pt x="1408404" y="1194562"/>
                  </a:lnTo>
                  <a:lnTo>
                    <a:pt x="1381760" y="1175054"/>
                  </a:lnTo>
                  <a:lnTo>
                    <a:pt x="1375575" y="1175054"/>
                  </a:lnTo>
                  <a:lnTo>
                    <a:pt x="1375575" y="1275740"/>
                  </a:lnTo>
                  <a:lnTo>
                    <a:pt x="354228" y="1275740"/>
                  </a:lnTo>
                  <a:lnTo>
                    <a:pt x="371449" y="1231201"/>
                  </a:lnTo>
                  <a:lnTo>
                    <a:pt x="1361351" y="1231201"/>
                  </a:lnTo>
                  <a:lnTo>
                    <a:pt x="1375575" y="1275740"/>
                  </a:lnTo>
                  <a:lnTo>
                    <a:pt x="1375575" y="1175054"/>
                  </a:lnTo>
                  <a:lnTo>
                    <a:pt x="352310" y="1175054"/>
                  </a:lnTo>
                  <a:lnTo>
                    <a:pt x="343954" y="1176337"/>
                  </a:lnTo>
                  <a:lnTo>
                    <a:pt x="287299" y="1293647"/>
                  </a:lnTo>
                  <a:lnTo>
                    <a:pt x="285407" y="1304632"/>
                  </a:lnTo>
                  <a:lnTo>
                    <a:pt x="287693" y="1314754"/>
                  </a:lnTo>
                  <a:lnTo>
                    <a:pt x="287769" y="1315123"/>
                  </a:lnTo>
                  <a:lnTo>
                    <a:pt x="293890" y="1323962"/>
                  </a:lnTo>
                  <a:lnTo>
                    <a:pt x="303237" y="1329982"/>
                  </a:lnTo>
                  <a:lnTo>
                    <a:pt x="306438" y="1331239"/>
                  </a:lnTo>
                  <a:lnTo>
                    <a:pt x="309892" y="1331887"/>
                  </a:lnTo>
                  <a:lnTo>
                    <a:pt x="1413916" y="1331887"/>
                  </a:lnTo>
                  <a:lnTo>
                    <a:pt x="1424813" y="1329677"/>
                  </a:lnTo>
                  <a:lnTo>
                    <a:pt x="1433690" y="1323670"/>
                  </a:lnTo>
                  <a:lnTo>
                    <a:pt x="1439697" y="1314754"/>
                  </a:lnTo>
                  <a:lnTo>
                    <a:pt x="1441919" y="1303832"/>
                  </a:lnTo>
                  <a:lnTo>
                    <a:pt x="1441919" y="1300924"/>
                  </a:lnTo>
                  <a:close/>
                </a:path>
                <a:path w="1735454" h="1663700">
                  <a:moveTo>
                    <a:pt x="1735442" y="1574800"/>
                  </a:moveTo>
                  <a:lnTo>
                    <a:pt x="1735353" y="1536700"/>
                  </a:lnTo>
                  <a:lnTo>
                    <a:pt x="1735289" y="1511300"/>
                  </a:lnTo>
                  <a:lnTo>
                    <a:pt x="1734489" y="1511300"/>
                  </a:lnTo>
                  <a:lnTo>
                    <a:pt x="1734426" y="1498600"/>
                  </a:lnTo>
                  <a:lnTo>
                    <a:pt x="1733473" y="1498600"/>
                  </a:lnTo>
                  <a:lnTo>
                    <a:pt x="1728482" y="1485900"/>
                  </a:lnTo>
                  <a:lnTo>
                    <a:pt x="1679486" y="1361313"/>
                  </a:lnTo>
                  <a:lnTo>
                    <a:pt x="1679486" y="1536700"/>
                  </a:lnTo>
                  <a:lnTo>
                    <a:pt x="1679486" y="1574800"/>
                  </a:lnTo>
                  <a:lnTo>
                    <a:pt x="1674926" y="1587500"/>
                  </a:lnTo>
                  <a:lnTo>
                    <a:pt x="1662582" y="1600200"/>
                  </a:lnTo>
                  <a:lnTo>
                    <a:pt x="1644446" y="1612900"/>
                  </a:lnTo>
                  <a:lnTo>
                    <a:pt x="90982" y="1612900"/>
                  </a:lnTo>
                  <a:lnTo>
                    <a:pt x="72847" y="1600200"/>
                  </a:lnTo>
                  <a:lnTo>
                    <a:pt x="60502" y="1587500"/>
                  </a:lnTo>
                  <a:lnTo>
                    <a:pt x="55943" y="1574800"/>
                  </a:lnTo>
                  <a:lnTo>
                    <a:pt x="55943" y="1536700"/>
                  </a:lnTo>
                  <a:lnTo>
                    <a:pt x="1679486" y="1536700"/>
                  </a:lnTo>
                  <a:lnTo>
                    <a:pt x="1679486" y="1361313"/>
                  </a:lnTo>
                  <a:lnTo>
                    <a:pt x="1666430" y="1328115"/>
                  </a:lnTo>
                  <a:lnTo>
                    <a:pt x="1666430" y="1485900"/>
                  </a:lnTo>
                  <a:lnTo>
                    <a:pt x="1146860" y="1485900"/>
                  </a:lnTo>
                  <a:lnTo>
                    <a:pt x="1129601" y="1447800"/>
                  </a:lnTo>
                  <a:lnTo>
                    <a:pt x="1112329" y="1409700"/>
                  </a:lnTo>
                  <a:lnTo>
                    <a:pt x="1108024" y="1397000"/>
                  </a:lnTo>
                  <a:lnTo>
                    <a:pt x="1102029" y="1397000"/>
                  </a:lnTo>
                  <a:lnTo>
                    <a:pt x="1094752" y="1384300"/>
                  </a:lnTo>
                  <a:lnTo>
                    <a:pt x="1085951" y="1384300"/>
                  </a:lnTo>
                  <a:lnTo>
                    <a:pt x="1085951" y="1485900"/>
                  </a:lnTo>
                  <a:lnTo>
                    <a:pt x="649452" y="1485900"/>
                  </a:lnTo>
                  <a:lnTo>
                    <a:pt x="667258" y="1447800"/>
                  </a:lnTo>
                  <a:lnTo>
                    <a:pt x="1068158" y="1447800"/>
                  </a:lnTo>
                  <a:lnTo>
                    <a:pt x="1085951" y="1485900"/>
                  </a:lnTo>
                  <a:lnTo>
                    <a:pt x="1085951" y="1384300"/>
                  </a:lnTo>
                  <a:lnTo>
                    <a:pt x="640702" y="1384300"/>
                  </a:lnTo>
                  <a:lnTo>
                    <a:pt x="633412" y="1397000"/>
                  </a:lnTo>
                  <a:lnTo>
                    <a:pt x="627392" y="1397000"/>
                  </a:lnTo>
                  <a:lnTo>
                    <a:pt x="623074" y="1409700"/>
                  </a:lnTo>
                  <a:lnTo>
                    <a:pt x="588543" y="1485900"/>
                  </a:lnTo>
                  <a:lnTo>
                    <a:pt x="69011" y="1485900"/>
                  </a:lnTo>
                  <a:lnTo>
                    <a:pt x="206984" y="1130300"/>
                  </a:lnTo>
                  <a:lnTo>
                    <a:pt x="1528419" y="1130300"/>
                  </a:lnTo>
                  <a:lnTo>
                    <a:pt x="1666430" y="1485900"/>
                  </a:lnTo>
                  <a:lnTo>
                    <a:pt x="1666430" y="1328115"/>
                  </a:lnTo>
                  <a:lnTo>
                    <a:pt x="1588643" y="1130300"/>
                  </a:lnTo>
                  <a:lnTo>
                    <a:pt x="1573657" y="1092200"/>
                  </a:lnTo>
                  <a:lnTo>
                    <a:pt x="1574888" y="1092200"/>
                  </a:lnTo>
                  <a:lnTo>
                    <a:pt x="1575841" y="1079500"/>
                  </a:lnTo>
                  <a:lnTo>
                    <a:pt x="1575841" y="177800"/>
                  </a:lnTo>
                  <a:lnTo>
                    <a:pt x="1571256" y="165100"/>
                  </a:lnTo>
                  <a:lnTo>
                    <a:pt x="1558759" y="139700"/>
                  </a:lnTo>
                  <a:lnTo>
                    <a:pt x="1540230" y="127000"/>
                  </a:lnTo>
                  <a:lnTo>
                    <a:pt x="1402016" y="127000"/>
                  </a:lnTo>
                  <a:lnTo>
                    <a:pt x="1402016" y="292100"/>
                  </a:lnTo>
                  <a:lnTo>
                    <a:pt x="1402016" y="355600"/>
                  </a:lnTo>
                  <a:lnTo>
                    <a:pt x="1392542" y="406400"/>
                  </a:lnTo>
                  <a:lnTo>
                    <a:pt x="1375384" y="444500"/>
                  </a:lnTo>
                  <a:lnTo>
                    <a:pt x="1352524" y="482600"/>
                  </a:lnTo>
                  <a:lnTo>
                    <a:pt x="1325968" y="508000"/>
                  </a:lnTo>
                  <a:lnTo>
                    <a:pt x="1306804" y="533400"/>
                  </a:lnTo>
                  <a:lnTo>
                    <a:pt x="1287856" y="558800"/>
                  </a:lnTo>
                  <a:lnTo>
                    <a:pt x="1270000" y="596900"/>
                  </a:lnTo>
                  <a:lnTo>
                    <a:pt x="1254137" y="622300"/>
                  </a:lnTo>
                  <a:lnTo>
                    <a:pt x="1236599" y="622300"/>
                  </a:lnTo>
                  <a:lnTo>
                    <a:pt x="1236599" y="685800"/>
                  </a:lnTo>
                  <a:lnTo>
                    <a:pt x="1233309" y="698500"/>
                  </a:lnTo>
                  <a:lnTo>
                    <a:pt x="1230731" y="711200"/>
                  </a:lnTo>
                  <a:lnTo>
                    <a:pt x="1228839" y="736600"/>
                  </a:lnTo>
                  <a:lnTo>
                    <a:pt x="1227645" y="749300"/>
                  </a:lnTo>
                  <a:lnTo>
                    <a:pt x="1196365" y="749300"/>
                  </a:lnTo>
                  <a:lnTo>
                    <a:pt x="1196365" y="800100"/>
                  </a:lnTo>
                  <a:lnTo>
                    <a:pt x="1196365" y="850900"/>
                  </a:lnTo>
                  <a:lnTo>
                    <a:pt x="1077214" y="850900"/>
                  </a:lnTo>
                  <a:lnTo>
                    <a:pt x="1077214" y="800100"/>
                  </a:lnTo>
                  <a:lnTo>
                    <a:pt x="1196365" y="800100"/>
                  </a:lnTo>
                  <a:lnTo>
                    <a:pt x="1196365" y="749300"/>
                  </a:lnTo>
                  <a:lnTo>
                    <a:pt x="1045502" y="749300"/>
                  </a:lnTo>
                  <a:lnTo>
                    <a:pt x="1044321" y="736600"/>
                  </a:lnTo>
                  <a:lnTo>
                    <a:pt x="1042479" y="711200"/>
                  </a:lnTo>
                  <a:lnTo>
                    <a:pt x="1039952" y="698500"/>
                  </a:lnTo>
                  <a:lnTo>
                    <a:pt x="1036764" y="685800"/>
                  </a:lnTo>
                  <a:lnTo>
                    <a:pt x="1236599" y="685800"/>
                  </a:lnTo>
                  <a:lnTo>
                    <a:pt x="1236599" y="622300"/>
                  </a:lnTo>
                  <a:lnTo>
                    <a:pt x="1164767" y="622300"/>
                  </a:lnTo>
                  <a:lnTo>
                    <a:pt x="1164767" y="444500"/>
                  </a:lnTo>
                  <a:lnTo>
                    <a:pt x="1219428" y="393700"/>
                  </a:lnTo>
                  <a:lnTo>
                    <a:pt x="1260424" y="355600"/>
                  </a:lnTo>
                  <a:lnTo>
                    <a:pt x="1220876" y="317500"/>
                  </a:lnTo>
                  <a:lnTo>
                    <a:pt x="1136789" y="393700"/>
                  </a:lnTo>
                  <a:lnTo>
                    <a:pt x="1052703" y="317500"/>
                  </a:lnTo>
                  <a:lnTo>
                    <a:pt x="1013155" y="355600"/>
                  </a:lnTo>
                  <a:lnTo>
                    <a:pt x="1108811" y="444500"/>
                  </a:lnTo>
                  <a:lnTo>
                    <a:pt x="1108811" y="622300"/>
                  </a:lnTo>
                  <a:lnTo>
                    <a:pt x="1019708" y="622300"/>
                  </a:lnTo>
                  <a:lnTo>
                    <a:pt x="1004011" y="584200"/>
                  </a:lnTo>
                  <a:lnTo>
                    <a:pt x="986294" y="558800"/>
                  </a:lnTo>
                  <a:lnTo>
                    <a:pt x="967460" y="533400"/>
                  </a:lnTo>
                  <a:lnTo>
                    <a:pt x="948410" y="508000"/>
                  </a:lnTo>
                  <a:lnTo>
                    <a:pt x="919568" y="469900"/>
                  </a:lnTo>
                  <a:lnTo>
                    <a:pt x="895565" y="431800"/>
                  </a:lnTo>
                  <a:lnTo>
                    <a:pt x="879144" y="381000"/>
                  </a:lnTo>
                  <a:lnTo>
                    <a:pt x="873061" y="317500"/>
                  </a:lnTo>
                  <a:lnTo>
                    <a:pt x="877316" y="266700"/>
                  </a:lnTo>
                  <a:lnTo>
                    <a:pt x="889622" y="228600"/>
                  </a:lnTo>
                  <a:lnTo>
                    <a:pt x="909231" y="190500"/>
                  </a:lnTo>
                  <a:lnTo>
                    <a:pt x="935380" y="152400"/>
                  </a:lnTo>
                  <a:lnTo>
                    <a:pt x="967333" y="114300"/>
                  </a:lnTo>
                  <a:lnTo>
                    <a:pt x="1004328" y="88900"/>
                  </a:lnTo>
                  <a:lnTo>
                    <a:pt x="1045629" y="76200"/>
                  </a:lnTo>
                  <a:lnTo>
                    <a:pt x="1090472" y="63500"/>
                  </a:lnTo>
                  <a:lnTo>
                    <a:pt x="1138123" y="50800"/>
                  </a:lnTo>
                  <a:lnTo>
                    <a:pt x="1188135" y="63500"/>
                  </a:lnTo>
                  <a:lnTo>
                    <a:pt x="1235125" y="76200"/>
                  </a:lnTo>
                  <a:lnTo>
                    <a:pt x="1278178" y="88900"/>
                  </a:lnTo>
                  <a:lnTo>
                    <a:pt x="1316367" y="127000"/>
                  </a:lnTo>
                  <a:lnTo>
                    <a:pt x="1348765" y="152400"/>
                  </a:lnTo>
                  <a:lnTo>
                    <a:pt x="1374457" y="203200"/>
                  </a:lnTo>
                  <a:lnTo>
                    <a:pt x="1392516" y="241300"/>
                  </a:lnTo>
                  <a:lnTo>
                    <a:pt x="1402016" y="292100"/>
                  </a:lnTo>
                  <a:lnTo>
                    <a:pt x="1402016" y="127000"/>
                  </a:lnTo>
                  <a:lnTo>
                    <a:pt x="1393964" y="127000"/>
                  </a:lnTo>
                  <a:lnTo>
                    <a:pt x="1362621" y="88900"/>
                  </a:lnTo>
                  <a:lnTo>
                    <a:pt x="1327289" y="63500"/>
                  </a:lnTo>
                  <a:lnTo>
                    <a:pt x="1307985" y="50800"/>
                  </a:lnTo>
                  <a:lnTo>
                    <a:pt x="1288681" y="38100"/>
                  </a:lnTo>
                  <a:lnTo>
                    <a:pt x="1247470" y="12700"/>
                  </a:lnTo>
                  <a:lnTo>
                    <a:pt x="1204379" y="0"/>
                  </a:lnTo>
                  <a:lnTo>
                    <a:pt x="1070648" y="0"/>
                  </a:lnTo>
                  <a:lnTo>
                    <a:pt x="1026896" y="12700"/>
                  </a:lnTo>
                  <a:lnTo>
                    <a:pt x="984732" y="38100"/>
                  </a:lnTo>
                  <a:lnTo>
                    <a:pt x="944841" y="63500"/>
                  </a:lnTo>
                  <a:lnTo>
                    <a:pt x="911453" y="88900"/>
                  </a:lnTo>
                  <a:lnTo>
                    <a:pt x="896353" y="114300"/>
                  </a:lnTo>
                  <a:lnTo>
                    <a:pt x="882383" y="127000"/>
                  </a:lnTo>
                  <a:lnTo>
                    <a:pt x="732701" y="127000"/>
                  </a:lnTo>
                  <a:lnTo>
                    <a:pt x="723823" y="139700"/>
                  </a:lnTo>
                  <a:lnTo>
                    <a:pt x="717842" y="139700"/>
                  </a:lnTo>
                  <a:lnTo>
                    <a:pt x="715645" y="152400"/>
                  </a:lnTo>
                  <a:lnTo>
                    <a:pt x="717842" y="165100"/>
                  </a:lnTo>
                  <a:lnTo>
                    <a:pt x="723823" y="177800"/>
                  </a:lnTo>
                  <a:lnTo>
                    <a:pt x="848233" y="177800"/>
                  </a:lnTo>
                  <a:lnTo>
                    <a:pt x="841781" y="190500"/>
                  </a:lnTo>
                  <a:lnTo>
                    <a:pt x="836053" y="215900"/>
                  </a:lnTo>
                  <a:lnTo>
                    <a:pt x="831062" y="228600"/>
                  </a:lnTo>
                  <a:lnTo>
                    <a:pt x="826808" y="241300"/>
                  </a:lnTo>
                  <a:lnTo>
                    <a:pt x="712419" y="241300"/>
                  </a:lnTo>
                  <a:lnTo>
                    <a:pt x="703529" y="254000"/>
                  </a:lnTo>
                  <a:lnTo>
                    <a:pt x="697534" y="254000"/>
                  </a:lnTo>
                  <a:lnTo>
                    <a:pt x="695337" y="266700"/>
                  </a:lnTo>
                  <a:lnTo>
                    <a:pt x="697534" y="279400"/>
                  </a:lnTo>
                  <a:lnTo>
                    <a:pt x="703529" y="292100"/>
                  </a:lnTo>
                  <a:lnTo>
                    <a:pt x="817956" y="292100"/>
                  </a:lnTo>
                  <a:lnTo>
                    <a:pt x="817422" y="304800"/>
                  </a:lnTo>
                  <a:lnTo>
                    <a:pt x="822083" y="381000"/>
                  </a:lnTo>
                  <a:lnTo>
                    <a:pt x="835520" y="431800"/>
                  </a:lnTo>
                  <a:lnTo>
                    <a:pt x="855230" y="469900"/>
                  </a:lnTo>
                  <a:lnTo>
                    <a:pt x="878992" y="508000"/>
                  </a:lnTo>
                  <a:lnTo>
                    <a:pt x="930440" y="584200"/>
                  </a:lnTo>
                  <a:lnTo>
                    <a:pt x="953795" y="609600"/>
                  </a:lnTo>
                  <a:lnTo>
                    <a:pt x="972794" y="660400"/>
                  </a:lnTo>
                  <a:lnTo>
                    <a:pt x="985570" y="711200"/>
                  </a:lnTo>
                  <a:lnTo>
                    <a:pt x="990244" y="774700"/>
                  </a:lnTo>
                  <a:lnTo>
                    <a:pt x="992441" y="787400"/>
                  </a:lnTo>
                  <a:lnTo>
                    <a:pt x="998435" y="800100"/>
                  </a:lnTo>
                  <a:lnTo>
                    <a:pt x="1021257" y="800100"/>
                  </a:lnTo>
                  <a:lnTo>
                    <a:pt x="1021257" y="850900"/>
                  </a:lnTo>
                  <a:lnTo>
                    <a:pt x="1025258" y="876300"/>
                  </a:lnTo>
                  <a:lnTo>
                    <a:pt x="1036116" y="889000"/>
                  </a:lnTo>
                  <a:lnTo>
                    <a:pt x="1052195" y="901700"/>
                  </a:lnTo>
                  <a:lnTo>
                    <a:pt x="1221346" y="901700"/>
                  </a:lnTo>
                  <a:lnTo>
                    <a:pt x="1237424" y="889000"/>
                  </a:lnTo>
                  <a:lnTo>
                    <a:pt x="1248283" y="876300"/>
                  </a:lnTo>
                  <a:lnTo>
                    <a:pt x="1252321" y="850900"/>
                  </a:lnTo>
                  <a:lnTo>
                    <a:pt x="1252321" y="800100"/>
                  </a:lnTo>
                  <a:lnTo>
                    <a:pt x="1274660" y="800100"/>
                  </a:lnTo>
                  <a:lnTo>
                    <a:pt x="1280655" y="787400"/>
                  </a:lnTo>
                  <a:lnTo>
                    <a:pt x="1282852" y="774700"/>
                  </a:lnTo>
                  <a:lnTo>
                    <a:pt x="1284744" y="749300"/>
                  </a:lnTo>
                  <a:lnTo>
                    <a:pt x="1287576" y="711200"/>
                  </a:lnTo>
                  <a:lnTo>
                    <a:pt x="1294028" y="685800"/>
                  </a:lnTo>
                  <a:lnTo>
                    <a:pt x="1300480" y="660400"/>
                  </a:lnTo>
                  <a:lnTo>
                    <a:pt x="1319669" y="622300"/>
                  </a:lnTo>
                  <a:lnTo>
                    <a:pt x="1343240" y="584200"/>
                  </a:lnTo>
                  <a:lnTo>
                    <a:pt x="1369288" y="546100"/>
                  </a:lnTo>
                  <a:lnTo>
                    <a:pt x="1377607" y="533400"/>
                  </a:lnTo>
                  <a:lnTo>
                    <a:pt x="1385874" y="533400"/>
                  </a:lnTo>
                  <a:lnTo>
                    <a:pt x="1394028" y="520700"/>
                  </a:lnTo>
                  <a:lnTo>
                    <a:pt x="1402016" y="508000"/>
                  </a:lnTo>
                  <a:lnTo>
                    <a:pt x="1402016" y="965200"/>
                  </a:lnTo>
                  <a:lnTo>
                    <a:pt x="333400" y="965200"/>
                  </a:lnTo>
                  <a:lnTo>
                    <a:pt x="333400" y="685800"/>
                  </a:lnTo>
                  <a:lnTo>
                    <a:pt x="331203" y="673100"/>
                  </a:lnTo>
                  <a:lnTo>
                    <a:pt x="325208" y="660400"/>
                  </a:lnTo>
                  <a:lnTo>
                    <a:pt x="316306" y="660400"/>
                  </a:lnTo>
                  <a:lnTo>
                    <a:pt x="305422" y="647700"/>
                  </a:lnTo>
                  <a:lnTo>
                    <a:pt x="294538" y="660400"/>
                  </a:lnTo>
                  <a:lnTo>
                    <a:pt x="285661" y="660400"/>
                  </a:lnTo>
                  <a:lnTo>
                    <a:pt x="279692" y="673100"/>
                  </a:lnTo>
                  <a:lnTo>
                    <a:pt x="277495" y="685800"/>
                  </a:lnTo>
                  <a:lnTo>
                    <a:pt x="277495" y="965200"/>
                  </a:lnTo>
                  <a:lnTo>
                    <a:pt x="281495" y="990600"/>
                  </a:lnTo>
                  <a:lnTo>
                    <a:pt x="292417" y="1003300"/>
                  </a:lnTo>
                  <a:lnTo>
                    <a:pt x="308610" y="1016000"/>
                  </a:lnTo>
                  <a:lnTo>
                    <a:pt x="1426845" y="1016000"/>
                  </a:lnTo>
                  <a:lnTo>
                    <a:pt x="1443024" y="1003300"/>
                  </a:lnTo>
                  <a:lnTo>
                    <a:pt x="1453934" y="990600"/>
                  </a:lnTo>
                  <a:lnTo>
                    <a:pt x="1457960" y="965200"/>
                  </a:lnTo>
                  <a:lnTo>
                    <a:pt x="1457960" y="508000"/>
                  </a:lnTo>
                  <a:lnTo>
                    <a:pt x="1457960" y="355600"/>
                  </a:lnTo>
                  <a:lnTo>
                    <a:pt x="1458493" y="342900"/>
                  </a:lnTo>
                  <a:lnTo>
                    <a:pt x="1458874" y="330200"/>
                  </a:lnTo>
                  <a:lnTo>
                    <a:pt x="1459115" y="330200"/>
                  </a:lnTo>
                  <a:lnTo>
                    <a:pt x="1459103" y="317500"/>
                  </a:lnTo>
                  <a:lnTo>
                    <a:pt x="1458861" y="304800"/>
                  </a:lnTo>
                  <a:lnTo>
                    <a:pt x="1458468" y="304800"/>
                  </a:lnTo>
                  <a:lnTo>
                    <a:pt x="1457960" y="292100"/>
                  </a:lnTo>
                  <a:lnTo>
                    <a:pt x="1457642" y="279400"/>
                  </a:lnTo>
                  <a:lnTo>
                    <a:pt x="1456956" y="279400"/>
                  </a:lnTo>
                  <a:lnTo>
                    <a:pt x="1452816" y="254000"/>
                  </a:lnTo>
                  <a:lnTo>
                    <a:pt x="1446606" y="228600"/>
                  </a:lnTo>
                  <a:lnTo>
                    <a:pt x="1438351" y="203200"/>
                  </a:lnTo>
                  <a:lnTo>
                    <a:pt x="1428064" y="177800"/>
                  </a:lnTo>
                  <a:lnTo>
                    <a:pt x="1519885" y="177800"/>
                  </a:lnTo>
                  <a:lnTo>
                    <a:pt x="1519936" y="1079500"/>
                  </a:lnTo>
                  <a:lnTo>
                    <a:pt x="215493" y="1079500"/>
                  </a:lnTo>
                  <a:lnTo>
                    <a:pt x="215493" y="723900"/>
                  </a:lnTo>
                  <a:lnTo>
                    <a:pt x="213296" y="711200"/>
                  </a:lnTo>
                  <a:lnTo>
                    <a:pt x="207302" y="698500"/>
                  </a:lnTo>
                  <a:lnTo>
                    <a:pt x="198412" y="698500"/>
                  </a:lnTo>
                  <a:lnTo>
                    <a:pt x="187528" y="685800"/>
                  </a:lnTo>
                  <a:lnTo>
                    <a:pt x="176631" y="698500"/>
                  </a:lnTo>
                  <a:lnTo>
                    <a:pt x="167754" y="698500"/>
                  </a:lnTo>
                  <a:lnTo>
                    <a:pt x="161759" y="711200"/>
                  </a:lnTo>
                  <a:lnTo>
                    <a:pt x="159550" y="723900"/>
                  </a:lnTo>
                  <a:lnTo>
                    <a:pt x="159562" y="1079500"/>
                  </a:lnTo>
                  <a:lnTo>
                    <a:pt x="160540" y="1092200"/>
                  </a:lnTo>
                  <a:lnTo>
                    <a:pt x="161785" y="1092200"/>
                  </a:lnTo>
                  <a:lnTo>
                    <a:pt x="1790" y="1498600"/>
                  </a:lnTo>
                  <a:lnTo>
                    <a:pt x="1130" y="1498600"/>
                  </a:lnTo>
                  <a:lnTo>
                    <a:pt x="114" y="1511300"/>
                  </a:lnTo>
                  <a:lnTo>
                    <a:pt x="0" y="1574800"/>
                  </a:lnTo>
                  <a:lnTo>
                    <a:pt x="8877" y="1612900"/>
                  </a:lnTo>
                  <a:lnTo>
                    <a:pt x="33108" y="1638300"/>
                  </a:lnTo>
                  <a:lnTo>
                    <a:pt x="68999" y="1663700"/>
                  </a:lnTo>
                  <a:lnTo>
                    <a:pt x="1666430" y="1663700"/>
                  </a:lnTo>
                  <a:lnTo>
                    <a:pt x="1702320" y="1638300"/>
                  </a:lnTo>
                  <a:lnTo>
                    <a:pt x="1726552" y="1612900"/>
                  </a:lnTo>
                  <a:lnTo>
                    <a:pt x="1735442" y="1574800"/>
                  </a:lnTo>
                  <a:close/>
                </a:path>
              </a:pathLst>
            </a:custGeom>
            <a:solidFill>
              <a:srgbClr val="1F428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2002637" y="2288463"/>
              <a:ext cx="1982470" cy="1042669"/>
            </a:xfrm>
            <a:custGeom>
              <a:avLst/>
              <a:gdLst/>
              <a:ahLst/>
              <a:cxnLst/>
              <a:rect l="l" t="t" r="r" b="b"/>
              <a:pathLst>
                <a:path w="1982470" h="1042670">
                  <a:moveTo>
                    <a:pt x="1199057" y="347751"/>
                  </a:moveTo>
                  <a:lnTo>
                    <a:pt x="1148041" y="306654"/>
                  </a:lnTo>
                  <a:lnTo>
                    <a:pt x="1122756" y="295287"/>
                  </a:lnTo>
                  <a:lnTo>
                    <a:pt x="1122756" y="356755"/>
                  </a:lnTo>
                  <a:lnTo>
                    <a:pt x="1122603" y="356755"/>
                  </a:lnTo>
                  <a:lnTo>
                    <a:pt x="1068514" y="411035"/>
                  </a:lnTo>
                  <a:lnTo>
                    <a:pt x="1046695" y="362216"/>
                  </a:lnTo>
                  <a:lnTo>
                    <a:pt x="1037234" y="341045"/>
                  </a:lnTo>
                  <a:lnTo>
                    <a:pt x="1043038" y="336448"/>
                  </a:lnTo>
                  <a:lnTo>
                    <a:pt x="1048308" y="331203"/>
                  </a:lnTo>
                  <a:lnTo>
                    <a:pt x="1052817" y="325488"/>
                  </a:lnTo>
                  <a:lnTo>
                    <a:pt x="1053134" y="325488"/>
                  </a:lnTo>
                  <a:lnTo>
                    <a:pt x="1122756" y="356755"/>
                  </a:lnTo>
                  <a:lnTo>
                    <a:pt x="1122756" y="295287"/>
                  </a:lnTo>
                  <a:lnTo>
                    <a:pt x="1074000" y="273354"/>
                  </a:lnTo>
                  <a:lnTo>
                    <a:pt x="1070241" y="234073"/>
                  </a:lnTo>
                  <a:lnTo>
                    <a:pt x="1062710" y="219887"/>
                  </a:lnTo>
                  <a:lnTo>
                    <a:pt x="1052398" y="200456"/>
                  </a:lnTo>
                  <a:lnTo>
                    <a:pt x="1023289" y="176022"/>
                  </a:lnTo>
                  <a:lnTo>
                    <a:pt x="1018667" y="174574"/>
                  </a:lnTo>
                  <a:lnTo>
                    <a:pt x="1018667" y="263283"/>
                  </a:lnTo>
                  <a:lnTo>
                    <a:pt x="1015479" y="279603"/>
                  </a:lnTo>
                  <a:lnTo>
                    <a:pt x="1006005" y="293941"/>
                  </a:lnTo>
                  <a:lnTo>
                    <a:pt x="991692" y="303466"/>
                  </a:lnTo>
                  <a:lnTo>
                    <a:pt x="975410" y="306654"/>
                  </a:lnTo>
                  <a:lnTo>
                    <a:pt x="959142" y="303466"/>
                  </a:lnTo>
                  <a:lnTo>
                    <a:pt x="944829" y="293941"/>
                  </a:lnTo>
                  <a:lnTo>
                    <a:pt x="935329" y="279603"/>
                  </a:lnTo>
                  <a:lnTo>
                    <a:pt x="932154" y="263283"/>
                  </a:lnTo>
                  <a:lnTo>
                    <a:pt x="935304" y="246964"/>
                  </a:lnTo>
                  <a:lnTo>
                    <a:pt x="944778" y="232600"/>
                  </a:lnTo>
                  <a:lnTo>
                    <a:pt x="959104" y="223062"/>
                  </a:lnTo>
                  <a:lnTo>
                    <a:pt x="975385" y="219887"/>
                  </a:lnTo>
                  <a:lnTo>
                    <a:pt x="991704" y="223062"/>
                  </a:lnTo>
                  <a:lnTo>
                    <a:pt x="1006043" y="232600"/>
                  </a:lnTo>
                  <a:lnTo>
                    <a:pt x="1015517" y="246964"/>
                  </a:lnTo>
                  <a:lnTo>
                    <a:pt x="1018667" y="263283"/>
                  </a:lnTo>
                  <a:lnTo>
                    <a:pt x="1018667" y="174574"/>
                  </a:lnTo>
                  <a:lnTo>
                    <a:pt x="985748" y="164261"/>
                  </a:lnTo>
                  <a:lnTo>
                    <a:pt x="970762" y="163855"/>
                  </a:lnTo>
                  <a:lnTo>
                    <a:pt x="955967" y="165709"/>
                  </a:lnTo>
                  <a:lnTo>
                    <a:pt x="941603" y="169773"/>
                  </a:lnTo>
                  <a:lnTo>
                    <a:pt x="927925" y="175983"/>
                  </a:lnTo>
                  <a:lnTo>
                    <a:pt x="915250" y="163245"/>
                  </a:lnTo>
                  <a:lnTo>
                    <a:pt x="903363" y="151320"/>
                  </a:lnTo>
                  <a:lnTo>
                    <a:pt x="861377" y="109194"/>
                  </a:lnTo>
                  <a:lnTo>
                    <a:pt x="862279" y="101155"/>
                  </a:lnTo>
                  <a:lnTo>
                    <a:pt x="861123" y="93256"/>
                  </a:lnTo>
                  <a:lnTo>
                    <a:pt x="858050" y="85902"/>
                  </a:lnTo>
                  <a:lnTo>
                    <a:pt x="853173" y="79463"/>
                  </a:lnTo>
                  <a:lnTo>
                    <a:pt x="845604" y="73812"/>
                  </a:lnTo>
                  <a:lnTo>
                    <a:pt x="834948" y="70383"/>
                  </a:lnTo>
                  <a:lnTo>
                    <a:pt x="820813" y="70967"/>
                  </a:lnTo>
                  <a:lnTo>
                    <a:pt x="802805" y="77317"/>
                  </a:lnTo>
                  <a:lnTo>
                    <a:pt x="779627" y="88760"/>
                  </a:lnTo>
                  <a:lnTo>
                    <a:pt x="779627" y="151320"/>
                  </a:lnTo>
                  <a:lnTo>
                    <a:pt x="701294" y="311365"/>
                  </a:lnTo>
                  <a:lnTo>
                    <a:pt x="700925" y="311950"/>
                  </a:lnTo>
                  <a:lnTo>
                    <a:pt x="700392" y="313182"/>
                  </a:lnTo>
                  <a:lnTo>
                    <a:pt x="553732" y="612686"/>
                  </a:lnTo>
                  <a:lnTo>
                    <a:pt x="242455" y="771931"/>
                  </a:lnTo>
                  <a:lnTo>
                    <a:pt x="242138" y="772134"/>
                  </a:lnTo>
                  <a:lnTo>
                    <a:pt x="82575" y="850798"/>
                  </a:lnTo>
                  <a:lnTo>
                    <a:pt x="308419" y="389496"/>
                  </a:lnTo>
                  <a:lnTo>
                    <a:pt x="779627" y="151320"/>
                  </a:lnTo>
                  <a:lnTo>
                    <a:pt x="779627" y="88760"/>
                  </a:lnTo>
                  <a:lnTo>
                    <a:pt x="304698" y="322973"/>
                  </a:lnTo>
                  <a:lnTo>
                    <a:pt x="266941" y="351751"/>
                  </a:lnTo>
                  <a:lnTo>
                    <a:pt x="3911" y="884161"/>
                  </a:lnTo>
                  <a:lnTo>
                    <a:pt x="0" y="904240"/>
                  </a:lnTo>
                  <a:lnTo>
                    <a:pt x="2882" y="914082"/>
                  </a:lnTo>
                  <a:lnTo>
                    <a:pt x="32245" y="932180"/>
                  </a:lnTo>
                  <a:lnTo>
                    <a:pt x="39268" y="931532"/>
                  </a:lnTo>
                  <a:lnTo>
                    <a:pt x="209435" y="850798"/>
                  </a:lnTo>
                  <a:lnTo>
                    <a:pt x="249745" y="830910"/>
                  </a:lnTo>
                  <a:lnTo>
                    <a:pt x="446100" y="1027950"/>
                  </a:lnTo>
                  <a:lnTo>
                    <a:pt x="453542" y="1034173"/>
                  </a:lnTo>
                  <a:lnTo>
                    <a:pt x="462013" y="1038745"/>
                  </a:lnTo>
                  <a:lnTo>
                    <a:pt x="471220" y="1041514"/>
                  </a:lnTo>
                  <a:lnTo>
                    <a:pt x="480885" y="1042390"/>
                  </a:lnTo>
                  <a:lnTo>
                    <a:pt x="490664" y="1041374"/>
                  </a:lnTo>
                  <a:lnTo>
                    <a:pt x="563257" y="1009764"/>
                  </a:lnTo>
                  <a:lnTo>
                    <a:pt x="605383" y="985862"/>
                  </a:lnTo>
                  <a:lnTo>
                    <a:pt x="606259" y="985380"/>
                  </a:lnTo>
                  <a:lnTo>
                    <a:pt x="647484" y="959002"/>
                  </a:lnTo>
                  <a:lnTo>
                    <a:pt x="686943" y="930668"/>
                  </a:lnTo>
                  <a:lnTo>
                    <a:pt x="724611" y="900379"/>
                  </a:lnTo>
                  <a:lnTo>
                    <a:pt x="760476" y="868146"/>
                  </a:lnTo>
                  <a:lnTo>
                    <a:pt x="794524" y="833983"/>
                  </a:lnTo>
                  <a:lnTo>
                    <a:pt x="826757" y="797902"/>
                  </a:lnTo>
                  <a:lnTo>
                    <a:pt x="857161" y="759917"/>
                  </a:lnTo>
                  <a:lnTo>
                    <a:pt x="885710" y="720026"/>
                  </a:lnTo>
                  <a:lnTo>
                    <a:pt x="912406" y="678256"/>
                  </a:lnTo>
                  <a:lnTo>
                    <a:pt x="937234" y="634606"/>
                  </a:lnTo>
                  <a:lnTo>
                    <a:pt x="960170" y="589102"/>
                  </a:lnTo>
                  <a:lnTo>
                    <a:pt x="970026" y="558317"/>
                  </a:lnTo>
                  <a:lnTo>
                    <a:pt x="968540" y="537146"/>
                  </a:lnTo>
                  <a:lnTo>
                    <a:pt x="956017" y="516064"/>
                  </a:lnTo>
                  <a:lnTo>
                    <a:pt x="914184" y="474103"/>
                  </a:lnTo>
                  <a:lnTo>
                    <a:pt x="914184" y="553542"/>
                  </a:lnTo>
                  <a:lnTo>
                    <a:pt x="913066" y="557504"/>
                  </a:lnTo>
                  <a:lnTo>
                    <a:pt x="911567" y="561301"/>
                  </a:lnTo>
                  <a:lnTo>
                    <a:pt x="909713" y="564934"/>
                  </a:lnTo>
                  <a:lnTo>
                    <a:pt x="886244" y="611200"/>
                  </a:lnTo>
                  <a:lnTo>
                    <a:pt x="860729" y="655421"/>
                  </a:lnTo>
                  <a:lnTo>
                    <a:pt x="833145" y="697560"/>
                  </a:lnTo>
                  <a:lnTo>
                    <a:pt x="803541" y="737616"/>
                  </a:lnTo>
                  <a:lnTo>
                    <a:pt x="771893" y="775563"/>
                  </a:lnTo>
                  <a:lnTo>
                    <a:pt x="738238" y="811403"/>
                  </a:lnTo>
                  <a:lnTo>
                    <a:pt x="702589" y="845121"/>
                  </a:lnTo>
                  <a:lnTo>
                    <a:pt x="664946" y="876693"/>
                  </a:lnTo>
                  <a:lnTo>
                    <a:pt x="625335" y="906119"/>
                  </a:lnTo>
                  <a:lnTo>
                    <a:pt x="583755" y="933373"/>
                  </a:lnTo>
                  <a:lnTo>
                    <a:pt x="540232" y="958443"/>
                  </a:lnTo>
                  <a:lnTo>
                    <a:pt x="491083" y="983195"/>
                  </a:lnTo>
                  <a:lnTo>
                    <a:pt x="483285" y="985862"/>
                  </a:lnTo>
                  <a:lnTo>
                    <a:pt x="328853" y="830910"/>
                  </a:lnTo>
                  <a:lnTo>
                    <a:pt x="302793" y="804760"/>
                  </a:lnTo>
                  <a:lnTo>
                    <a:pt x="557301" y="679208"/>
                  </a:lnTo>
                  <a:lnTo>
                    <a:pt x="570306" y="671753"/>
                  </a:lnTo>
                  <a:lnTo>
                    <a:pt x="583501" y="661924"/>
                  </a:lnTo>
                  <a:lnTo>
                    <a:pt x="595185" y="650417"/>
                  </a:lnTo>
                  <a:lnTo>
                    <a:pt x="603669" y="637971"/>
                  </a:lnTo>
                  <a:lnTo>
                    <a:pt x="733691" y="372427"/>
                  </a:lnTo>
                  <a:lnTo>
                    <a:pt x="914184" y="553542"/>
                  </a:lnTo>
                  <a:lnTo>
                    <a:pt x="914184" y="474103"/>
                  </a:lnTo>
                  <a:lnTo>
                    <a:pt x="812838" y="372427"/>
                  </a:lnTo>
                  <a:lnTo>
                    <a:pt x="759752" y="319176"/>
                  </a:lnTo>
                  <a:lnTo>
                    <a:pt x="836117" y="163245"/>
                  </a:lnTo>
                  <a:lnTo>
                    <a:pt x="888339" y="215709"/>
                  </a:lnTo>
                  <a:lnTo>
                    <a:pt x="876681" y="253377"/>
                  </a:lnTo>
                  <a:lnTo>
                    <a:pt x="880186" y="291299"/>
                  </a:lnTo>
                  <a:lnTo>
                    <a:pt x="927671" y="350558"/>
                  </a:lnTo>
                  <a:lnTo>
                    <a:pt x="970407" y="362635"/>
                  </a:lnTo>
                  <a:lnTo>
                    <a:pt x="985380" y="362216"/>
                  </a:lnTo>
                  <a:lnTo>
                    <a:pt x="1034034" y="471195"/>
                  </a:lnTo>
                  <a:lnTo>
                    <a:pt x="1040472" y="480250"/>
                  </a:lnTo>
                  <a:lnTo>
                    <a:pt x="1049566" y="485940"/>
                  </a:lnTo>
                  <a:lnTo>
                    <a:pt x="1060119" y="487781"/>
                  </a:lnTo>
                  <a:lnTo>
                    <a:pt x="1070965" y="485317"/>
                  </a:lnTo>
                  <a:lnTo>
                    <a:pt x="1074051" y="483920"/>
                  </a:lnTo>
                  <a:lnTo>
                    <a:pt x="1076883" y="482003"/>
                  </a:lnTo>
                  <a:lnTo>
                    <a:pt x="1079334" y="479590"/>
                  </a:lnTo>
                  <a:lnTo>
                    <a:pt x="1147648" y="411035"/>
                  </a:lnTo>
                  <a:lnTo>
                    <a:pt x="1190917" y="367626"/>
                  </a:lnTo>
                  <a:lnTo>
                    <a:pt x="1197025" y="358330"/>
                  </a:lnTo>
                  <a:lnTo>
                    <a:pt x="1199057" y="347751"/>
                  </a:lnTo>
                  <a:close/>
                </a:path>
                <a:path w="1982470" h="1042670">
                  <a:moveTo>
                    <a:pt x="1867585" y="425475"/>
                  </a:moveTo>
                  <a:lnTo>
                    <a:pt x="1864169" y="379615"/>
                  </a:lnTo>
                  <a:lnTo>
                    <a:pt x="1854377" y="335838"/>
                  </a:lnTo>
                  <a:lnTo>
                    <a:pt x="1838680" y="294640"/>
                  </a:lnTo>
                  <a:lnTo>
                    <a:pt x="1817573" y="256489"/>
                  </a:lnTo>
                  <a:lnTo>
                    <a:pt x="1791512" y="221856"/>
                  </a:lnTo>
                  <a:lnTo>
                    <a:pt x="1760994" y="191249"/>
                  </a:lnTo>
                  <a:lnTo>
                    <a:pt x="1726476" y="165112"/>
                  </a:lnTo>
                  <a:lnTo>
                    <a:pt x="1688452" y="143941"/>
                  </a:lnTo>
                  <a:lnTo>
                    <a:pt x="1647393" y="128219"/>
                  </a:lnTo>
                  <a:lnTo>
                    <a:pt x="1603781" y="118414"/>
                  </a:lnTo>
                  <a:lnTo>
                    <a:pt x="1558086" y="115011"/>
                  </a:lnTo>
                  <a:lnTo>
                    <a:pt x="1558086" y="171157"/>
                  </a:lnTo>
                  <a:lnTo>
                    <a:pt x="1603629" y="175285"/>
                  </a:lnTo>
                  <a:lnTo>
                    <a:pt x="1646491" y="187121"/>
                  </a:lnTo>
                  <a:lnTo>
                    <a:pt x="1685963" y="205943"/>
                  </a:lnTo>
                  <a:lnTo>
                    <a:pt x="1721332" y="231025"/>
                  </a:lnTo>
                  <a:lnTo>
                    <a:pt x="1751888" y="261670"/>
                  </a:lnTo>
                  <a:lnTo>
                    <a:pt x="1776895" y="297154"/>
                  </a:lnTo>
                  <a:lnTo>
                    <a:pt x="1795678" y="336765"/>
                  </a:lnTo>
                  <a:lnTo>
                    <a:pt x="1807489" y="379780"/>
                  </a:lnTo>
                  <a:lnTo>
                    <a:pt x="1811629" y="425475"/>
                  </a:lnTo>
                  <a:lnTo>
                    <a:pt x="1867585" y="425475"/>
                  </a:lnTo>
                  <a:close/>
                </a:path>
                <a:path w="1982470" h="1042670">
                  <a:moveTo>
                    <a:pt x="1982165" y="425475"/>
                  </a:moveTo>
                  <a:lnTo>
                    <a:pt x="1979625" y="379133"/>
                  </a:lnTo>
                  <a:lnTo>
                    <a:pt x="1972297" y="334238"/>
                  </a:lnTo>
                  <a:lnTo>
                    <a:pt x="1960422" y="291045"/>
                  </a:lnTo>
                  <a:lnTo>
                    <a:pt x="1944281" y="249821"/>
                  </a:lnTo>
                  <a:lnTo>
                    <a:pt x="1924113" y="210820"/>
                  </a:lnTo>
                  <a:lnTo>
                    <a:pt x="1900186" y="174307"/>
                  </a:lnTo>
                  <a:lnTo>
                    <a:pt x="1872754" y="140525"/>
                  </a:lnTo>
                  <a:lnTo>
                    <a:pt x="1842084" y="109753"/>
                  </a:lnTo>
                  <a:lnTo>
                    <a:pt x="1808416" y="82232"/>
                  </a:lnTo>
                  <a:lnTo>
                    <a:pt x="1772018" y="58229"/>
                  </a:lnTo>
                  <a:lnTo>
                    <a:pt x="1733143" y="37998"/>
                  </a:lnTo>
                  <a:lnTo>
                    <a:pt x="1692059" y="21805"/>
                  </a:lnTo>
                  <a:lnTo>
                    <a:pt x="1649006" y="9893"/>
                  </a:lnTo>
                  <a:lnTo>
                    <a:pt x="1604264" y="2540"/>
                  </a:lnTo>
                  <a:lnTo>
                    <a:pt x="1558086" y="0"/>
                  </a:lnTo>
                  <a:lnTo>
                    <a:pt x="1558086" y="56146"/>
                  </a:lnTo>
                  <a:lnTo>
                    <a:pt x="1604238" y="59067"/>
                  </a:lnTo>
                  <a:lnTo>
                    <a:pt x="1648675" y="67500"/>
                  </a:lnTo>
                  <a:lnTo>
                    <a:pt x="1691055" y="81102"/>
                  </a:lnTo>
                  <a:lnTo>
                    <a:pt x="1731048" y="99529"/>
                  </a:lnTo>
                  <a:lnTo>
                    <a:pt x="1768297" y="122428"/>
                  </a:lnTo>
                  <a:lnTo>
                    <a:pt x="1802447" y="149466"/>
                  </a:lnTo>
                  <a:lnTo>
                    <a:pt x="1833181" y="180301"/>
                  </a:lnTo>
                  <a:lnTo>
                    <a:pt x="1860143" y="214566"/>
                  </a:lnTo>
                  <a:lnTo>
                    <a:pt x="1882978" y="251929"/>
                  </a:lnTo>
                  <a:lnTo>
                    <a:pt x="1901355" y="292049"/>
                  </a:lnTo>
                  <a:lnTo>
                    <a:pt x="1914918" y="334581"/>
                  </a:lnTo>
                  <a:lnTo>
                    <a:pt x="1923338" y="379171"/>
                  </a:lnTo>
                  <a:lnTo>
                    <a:pt x="1926259" y="425475"/>
                  </a:lnTo>
                  <a:lnTo>
                    <a:pt x="1982165" y="425475"/>
                  </a:lnTo>
                  <a:close/>
                </a:path>
              </a:pathLst>
            </a:custGeom>
            <a:solidFill>
              <a:srgbClr val="63B8F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60726" y="2518493"/>
              <a:ext cx="194879" cy="19544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123542" y="2365209"/>
              <a:ext cx="2236470" cy="1726564"/>
            </a:xfrm>
            <a:custGeom>
              <a:avLst/>
              <a:gdLst/>
              <a:ahLst/>
              <a:cxnLst/>
              <a:rect l="l" t="t" r="r" b="b"/>
              <a:pathLst>
                <a:path w="2236470" h="1726564">
                  <a:moveTo>
                    <a:pt x="282067" y="999807"/>
                  </a:moveTo>
                  <a:lnTo>
                    <a:pt x="0" y="999807"/>
                  </a:lnTo>
                  <a:lnTo>
                    <a:pt x="0" y="1671370"/>
                  </a:lnTo>
                  <a:lnTo>
                    <a:pt x="4292" y="1692617"/>
                  </a:lnTo>
                  <a:lnTo>
                    <a:pt x="16002" y="1709966"/>
                  </a:lnTo>
                  <a:lnTo>
                    <a:pt x="33375" y="1721662"/>
                  </a:lnTo>
                  <a:lnTo>
                    <a:pt x="54635" y="1725942"/>
                  </a:lnTo>
                  <a:lnTo>
                    <a:pt x="75907" y="1721662"/>
                  </a:lnTo>
                  <a:lnTo>
                    <a:pt x="104990" y="1692617"/>
                  </a:lnTo>
                  <a:lnTo>
                    <a:pt x="109334" y="1666925"/>
                  </a:lnTo>
                  <a:lnTo>
                    <a:pt x="109283" y="1176616"/>
                  </a:lnTo>
                  <a:lnTo>
                    <a:pt x="112280" y="1164348"/>
                  </a:lnTo>
                  <a:lnTo>
                    <a:pt x="119519" y="1154518"/>
                  </a:lnTo>
                  <a:lnTo>
                    <a:pt x="129921" y="1148118"/>
                  </a:lnTo>
                  <a:lnTo>
                    <a:pt x="142405" y="1146124"/>
                  </a:lnTo>
                  <a:lnTo>
                    <a:pt x="154698" y="1149159"/>
                  </a:lnTo>
                  <a:lnTo>
                    <a:pt x="164541" y="1156385"/>
                  </a:lnTo>
                  <a:lnTo>
                    <a:pt x="170942" y="1166761"/>
                  </a:lnTo>
                  <a:lnTo>
                    <a:pt x="172935" y="1179233"/>
                  </a:lnTo>
                  <a:lnTo>
                    <a:pt x="172935" y="1664639"/>
                  </a:lnTo>
                  <a:lnTo>
                    <a:pt x="172783" y="1668030"/>
                  </a:lnTo>
                  <a:lnTo>
                    <a:pt x="172935" y="1671370"/>
                  </a:lnTo>
                  <a:lnTo>
                    <a:pt x="177228" y="1692579"/>
                  </a:lnTo>
                  <a:lnTo>
                    <a:pt x="188925" y="1709902"/>
                  </a:lnTo>
                  <a:lnTo>
                    <a:pt x="206260" y="1721573"/>
                  </a:lnTo>
                  <a:lnTo>
                    <a:pt x="227495" y="1725866"/>
                  </a:lnTo>
                  <a:lnTo>
                    <a:pt x="248742" y="1721573"/>
                  </a:lnTo>
                  <a:lnTo>
                    <a:pt x="266077" y="1709902"/>
                  </a:lnTo>
                  <a:lnTo>
                    <a:pt x="277774" y="1692579"/>
                  </a:lnTo>
                  <a:lnTo>
                    <a:pt x="282067" y="1671370"/>
                  </a:lnTo>
                  <a:lnTo>
                    <a:pt x="282067" y="999807"/>
                  </a:lnTo>
                  <a:close/>
                </a:path>
                <a:path w="2236470" h="1726564">
                  <a:moveTo>
                    <a:pt x="602957" y="740308"/>
                  </a:moveTo>
                  <a:lnTo>
                    <a:pt x="600900" y="740727"/>
                  </a:lnTo>
                  <a:lnTo>
                    <a:pt x="598982" y="741299"/>
                  </a:lnTo>
                  <a:lnTo>
                    <a:pt x="597077" y="742073"/>
                  </a:lnTo>
                  <a:lnTo>
                    <a:pt x="599135" y="741578"/>
                  </a:lnTo>
                  <a:lnTo>
                    <a:pt x="602957" y="740308"/>
                  </a:lnTo>
                  <a:close/>
                </a:path>
                <a:path w="2236470" h="1726564">
                  <a:moveTo>
                    <a:pt x="2235860" y="31762"/>
                  </a:moveTo>
                  <a:lnTo>
                    <a:pt x="2233358" y="19392"/>
                  </a:lnTo>
                  <a:lnTo>
                    <a:pt x="2226538" y="9296"/>
                  </a:lnTo>
                  <a:lnTo>
                    <a:pt x="2216404" y="2489"/>
                  </a:lnTo>
                  <a:lnTo>
                    <a:pt x="2203983" y="0"/>
                  </a:lnTo>
                  <a:lnTo>
                    <a:pt x="2172170" y="0"/>
                  </a:lnTo>
                  <a:lnTo>
                    <a:pt x="2172170" y="63601"/>
                  </a:lnTo>
                  <a:lnTo>
                    <a:pt x="2172170" y="122745"/>
                  </a:lnTo>
                  <a:lnTo>
                    <a:pt x="2167483" y="145719"/>
                  </a:lnTo>
                  <a:lnTo>
                    <a:pt x="2154783" y="164477"/>
                  </a:lnTo>
                  <a:lnTo>
                    <a:pt x="2135975" y="177114"/>
                  </a:lnTo>
                  <a:lnTo>
                    <a:pt x="2112962" y="181749"/>
                  </a:lnTo>
                  <a:lnTo>
                    <a:pt x="609536" y="181749"/>
                  </a:lnTo>
                  <a:lnTo>
                    <a:pt x="603021" y="181749"/>
                  </a:lnTo>
                  <a:lnTo>
                    <a:pt x="580250" y="177114"/>
                  </a:lnTo>
                  <a:lnTo>
                    <a:pt x="580110" y="177114"/>
                  </a:lnTo>
                  <a:lnTo>
                    <a:pt x="561378" y="164477"/>
                  </a:lnTo>
                  <a:lnTo>
                    <a:pt x="561162" y="164236"/>
                  </a:lnTo>
                  <a:lnTo>
                    <a:pt x="548652" y="145719"/>
                  </a:lnTo>
                  <a:lnTo>
                    <a:pt x="543953" y="122745"/>
                  </a:lnTo>
                  <a:lnTo>
                    <a:pt x="543953" y="63601"/>
                  </a:lnTo>
                  <a:lnTo>
                    <a:pt x="2172170" y="63601"/>
                  </a:lnTo>
                  <a:lnTo>
                    <a:pt x="2172170" y="0"/>
                  </a:lnTo>
                  <a:lnTo>
                    <a:pt x="512140" y="0"/>
                  </a:lnTo>
                  <a:lnTo>
                    <a:pt x="499719" y="2489"/>
                  </a:lnTo>
                  <a:lnTo>
                    <a:pt x="489585" y="9296"/>
                  </a:lnTo>
                  <a:lnTo>
                    <a:pt x="482765" y="19392"/>
                  </a:lnTo>
                  <a:lnTo>
                    <a:pt x="480263" y="31762"/>
                  </a:lnTo>
                  <a:lnTo>
                    <a:pt x="480263" y="122745"/>
                  </a:lnTo>
                  <a:lnTo>
                    <a:pt x="487540" y="164236"/>
                  </a:lnTo>
                  <a:lnTo>
                    <a:pt x="507720" y="199936"/>
                  </a:lnTo>
                  <a:lnTo>
                    <a:pt x="538518" y="227025"/>
                  </a:lnTo>
                  <a:lnTo>
                    <a:pt x="577672" y="242735"/>
                  </a:lnTo>
                  <a:lnTo>
                    <a:pt x="603021" y="245351"/>
                  </a:lnTo>
                  <a:lnTo>
                    <a:pt x="641273" y="245351"/>
                  </a:lnTo>
                  <a:lnTo>
                    <a:pt x="2081149" y="245351"/>
                  </a:lnTo>
                  <a:lnTo>
                    <a:pt x="2112962" y="245351"/>
                  </a:lnTo>
                  <a:lnTo>
                    <a:pt x="2117941" y="245186"/>
                  </a:lnTo>
                  <a:lnTo>
                    <a:pt x="2119960" y="245186"/>
                  </a:lnTo>
                  <a:lnTo>
                    <a:pt x="2120976" y="245097"/>
                  </a:lnTo>
                  <a:lnTo>
                    <a:pt x="2129028" y="244297"/>
                  </a:lnTo>
                  <a:lnTo>
                    <a:pt x="2181669" y="224383"/>
                  </a:lnTo>
                  <a:lnTo>
                    <a:pt x="2210422" y="197345"/>
                  </a:lnTo>
                  <a:lnTo>
                    <a:pt x="2218829" y="181749"/>
                  </a:lnTo>
                  <a:lnTo>
                    <a:pt x="2229142" y="162623"/>
                  </a:lnTo>
                  <a:lnTo>
                    <a:pt x="2235860" y="122745"/>
                  </a:lnTo>
                  <a:lnTo>
                    <a:pt x="2235860" y="63601"/>
                  </a:lnTo>
                  <a:lnTo>
                    <a:pt x="2235860" y="31762"/>
                  </a:lnTo>
                  <a:close/>
                </a:path>
              </a:pathLst>
            </a:custGeom>
            <a:solidFill>
              <a:srgbClr val="539B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80975" y="2918380"/>
              <a:ext cx="86897" cy="10067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704493" y="2492628"/>
              <a:ext cx="1072515" cy="817880"/>
            </a:xfrm>
            <a:custGeom>
              <a:avLst/>
              <a:gdLst/>
              <a:ahLst/>
              <a:cxnLst/>
              <a:rect l="l" t="t" r="r" b="b"/>
              <a:pathLst>
                <a:path w="1072515" h="817879">
                  <a:moveTo>
                    <a:pt x="690232" y="129959"/>
                  </a:moveTo>
                  <a:lnTo>
                    <a:pt x="679983" y="79400"/>
                  </a:lnTo>
                  <a:lnTo>
                    <a:pt x="652119" y="38100"/>
                  </a:lnTo>
                  <a:lnTo>
                    <a:pt x="610793" y="10248"/>
                  </a:lnTo>
                  <a:lnTo>
                    <a:pt x="560184" y="0"/>
                  </a:lnTo>
                  <a:lnTo>
                    <a:pt x="509511" y="10198"/>
                  </a:lnTo>
                  <a:lnTo>
                    <a:pt x="468160" y="38049"/>
                  </a:lnTo>
                  <a:lnTo>
                    <a:pt x="440270" y="79362"/>
                  </a:lnTo>
                  <a:lnTo>
                    <a:pt x="430047" y="129959"/>
                  </a:lnTo>
                  <a:lnTo>
                    <a:pt x="440270" y="180517"/>
                  </a:lnTo>
                  <a:lnTo>
                    <a:pt x="468160" y="221805"/>
                  </a:lnTo>
                  <a:lnTo>
                    <a:pt x="509511" y="249643"/>
                  </a:lnTo>
                  <a:lnTo>
                    <a:pt x="560146" y="259854"/>
                  </a:lnTo>
                  <a:lnTo>
                    <a:pt x="610781" y="249643"/>
                  </a:lnTo>
                  <a:lnTo>
                    <a:pt x="652132" y="221805"/>
                  </a:lnTo>
                  <a:lnTo>
                    <a:pt x="680008" y="180517"/>
                  </a:lnTo>
                  <a:lnTo>
                    <a:pt x="690232" y="129959"/>
                  </a:lnTo>
                  <a:close/>
                </a:path>
                <a:path w="1072515" h="817879">
                  <a:moveTo>
                    <a:pt x="1072083" y="571423"/>
                  </a:moveTo>
                  <a:lnTo>
                    <a:pt x="1059764" y="560044"/>
                  </a:lnTo>
                  <a:lnTo>
                    <a:pt x="1048118" y="547979"/>
                  </a:lnTo>
                  <a:lnTo>
                    <a:pt x="1037170" y="535279"/>
                  </a:lnTo>
                  <a:lnTo>
                    <a:pt x="1026960" y="521970"/>
                  </a:lnTo>
                  <a:lnTo>
                    <a:pt x="1021867" y="526148"/>
                  </a:lnTo>
                  <a:lnTo>
                    <a:pt x="1002195" y="537197"/>
                  </a:lnTo>
                  <a:lnTo>
                    <a:pt x="980541" y="540842"/>
                  </a:lnTo>
                  <a:lnTo>
                    <a:pt x="958900" y="537095"/>
                  </a:lnTo>
                  <a:lnTo>
                    <a:pt x="939266" y="525932"/>
                  </a:lnTo>
                  <a:lnTo>
                    <a:pt x="928954" y="517118"/>
                  </a:lnTo>
                  <a:lnTo>
                    <a:pt x="916965" y="506564"/>
                  </a:lnTo>
                  <a:lnTo>
                    <a:pt x="854367" y="450621"/>
                  </a:lnTo>
                  <a:lnTo>
                    <a:pt x="810133" y="412102"/>
                  </a:lnTo>
                  <a:lnTo>
                    <a:pt x="761492" y="371767"/>
                  </a:lnTo>
                  <a:lnTo>
                    <a:pt x="713892" y="335572"/>
                  </a:lnTo>
                  <a:lnTo>
                    <a:pt x="672769" y="309486"/>
                  </a:lnTo>
                  <a:lnTo>
                    <a:pt x="643547" y="299466"/>
                  </a:lnTo>
                  <a:lnTo>
                    <a:pt x="633526" y="299707"/>
                  </a:lnTo>
                  <a:lnTo>
                    <a:pt x="466623" y="305904"/>
                  </a:lnTo>
                  <a:lnTo>
                    <a:pt x="417957" y="321576"/>
                  </a:lnTo>
                  <a:lnTo>
                    <a:pt x="12217" y="724738"/>
                  </a:lnTo>
                  <a:lnTo>
                    <a:pt x="0" y="767448"/>
                  </a:lnTo>
                  <a:lnTo>
                    <a:pt x="3073" y="792226"/>
                  </a:lnTo>
                  <a:lnTo>
                    <a:pt x="12280" y="810209"/>
                  </a:lnTo>
                  <a:lnTo>
                    <a:pt x="20078" y="817778"/>
                  </a:lnTo>
                  <a:lnTo>
                    <a:pt x="23164" y="815086"/>
                  </a:lnTo>
                  <a:lnTo>
                    <a:pt x="346964" y="521195"/>
                  </a:lnTo>
                  <a:lnTo>
                    <a:pt x="354571" y="518223"/>
                  </a:lnTo>
                  <a:lnTo>
                    <a:pt x="362470" y="518223"/>
                  </a:lnTo>
                  <a:lnTo>
                    <a:pt x="374878" y="520725"/>
                  </a:lnTo>
                  <a:lnTo>
                    <a:pt x="385013" y="527532"/>
                  </a:lnTo>
                  <a:lnTo>
                    <a:pt x="391845" y="537629"/>
                  </a:lnTo>
                  <a:lnTo>
                    <a:pt x="394360" y="549986"/>
                  </a:lnTo>
                  <a:lnTo>
                    <a:pt x="394360" y="808786"/>
                  </a:lnTo>
                  <a:lnTo>
                    <a:pt x="725843" y="808786"/>
                  </a:lnTo>
                  <a:lnTo>
                    <a:pt x="725843" y="494741"/>
                  </a:lnTo>
                  <a:lnTo>
                    <a:pt x="726528" y="488162"/>
                  </a:lnTo>
                  <a:lnTo>
                    <a:pt x="759040" y="462965"/>
                  </a:lnTo>
                  <a:lnTo>
                    <a:pt x="770928" y="465797"/>
                  </a:lnTo>
                  <a:lnTo>
                    <a:pt x="781164" y="473227"/>
                  </a:lnTo>
                  <a:lnTo>
                    <a:pt x="889114" y="591096"/>
                  </a:lnTo>
                  <a:lnTo>
                    <a:pt x="892517" y="594283"/>
                  </a:lnTo>
                  <a:lnTo>
                    <a:pt x="892581" y="594487"/>
                  </a:lnTo>
                  <a:lnTo>
                    <a:pt x="916698" y="609434"/>
                  </a:lnTo>
                  <a:lnTo>
                    <a:pt x="948753" y="617829"/>
                  </a:lnTo>
                  <a:lnTo>
                    <a:pt x="983653" y="619683"/>
                  </a:lnTo>
                  <a:lnTo>
                    <a:pt x="1015987" y="614794"/>
                  </a:lnTo>
                  <a:lnTo>
                    <a:pt x="1016127" y="614654"/>
                  </a:lnTo>
                  <a:lnTo>
                    <a:pt x="1018032" y="613879"/>
                  </a:lnTo>
                  <a:lnTo>
                    <a:pt x="1020025" y="613244"/>
                  </a:lnTo>
                  <a:lnTo>
                    <a:pt x="1022007" y="612889"/>
                  </a:lnTo>
                  <a:lnTo>
                    <a:pt x="1029868" y="610273"/>
                  </a:lnTo>
                  <a:lnTo>
                    <a:pt x="1036878" y="606094"/>
                  </a:lnTo>
                  <a:lnTo>
                    <a:pt x="1042835" y="600646"/>
                  </a:lnTo>
                  <a:lnTo>
                    <a:pt x="1072083" y="571423"/>
                  </a:lnTo>
                  <a:close/>
                </a:path>
              </a:pathLst>
            </a:custGeom>
            <a:solidFill>
              <a:srgbClr val="539B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8739175" y="3374224"/>
              <a:ext cx="1491615" cy="885190"/>
            </a:xfrm>
            <a:custGeom>
              <a:avLst/>
              <a:gdLst/>
              <a:ahLst/>
              <a:cxnLst/>
              <a:rect l="l" t="t" r="r" b="b"/>
              <a:pathLst>
                <a:path w="1491615" h="885189">
                  <a:moveTo>
                    <a:pt x="490321" y="161937"/>
                  </a:moveTo>
                  <a:lnTo>
                    <a:pt x="484543" y="118922"/>
                  </a:lnTo>
                  <a:lnTo>
                    <a:pt x="468198" y="80251"/>
                  </a:lnTo>
                  <a:lnTo>
                    <a:pt x="442861" y="47485"/>
                  </a:lnTo>
                  <a:lnTo>
                    <a:pt x="410070" y="22148"/>
                  </a:lnTo>
                  <a:lnTo>
                    <a:pt x="371348" y="5803"/>
                  </a:lnTo>
                  <a:lnTo>
                    <a:pt x="328256" y="0"/>
                  </a:lnTo>
                  <a:lnTo>
                    <a:pt x="285153" y="5778"/>
                  </a:lnTo>
                  <a:lnTo>
                    <a:pt x="246443" y="22085"/>
                  </a:lnTo>
                  <a:lnTo>
                    <a:pt x="213639" y="47396"/>
                  </a:lnTo>
                  <a:lnTo>
                    <a:pt x="188277" y="80149"/>
                  </a:lnTo>
                  <a:lnTo>
                    <a:pt x="171932" y="118821"/>
                  </a:lnTo>
                  <a:lnTo>
                    <a:pt x="166116" y="161861"/>
                  </a:lnTo>
                  <a:lnTo>
                    <a:pt x="171894" y="204901"/>
                  </a:lnTo>
                  <a:lnTo>
                    <a:pt x="188226" y="243573"/>
                  </a:lnTo>
                  <a:lnTo>
                    <a:pt x="213575" y="276352"/>
                  </a:lnTo>
                  <a:lnTo>
                    <a:pt x="246367" y="301675"/>
                  </a:lnTo>
                  <a:lnTo>
                    <a:pt x="285089" y="318008"/>
                  </a:lnTo>
                  <a:lnTo>
                    <a:pt x="328180" y="323799"/>
                  </a:lnTo>
                  <a:lnTo>
                    <a:pt x="371284" y="318033"/>
                  </a:lnTo>
                  <a:lnTo>
                    <a:pt x="410019" y="301726"/>
                  </a:lnTo>
                  <a:lnTo>
                    <a:pt x="442836" y="276415"/>
                  </a:lnTo>
                  <a:lnTo>
                    <a:pt x="468185" y="243662"/>
                  </a:lnTo>
                  <a:lnTo>
                    <a:pt x="484530" y="204978"/>
                  </a:lnTo>
                  <a:lnTo>
                    <a:pt x="490321" y="161937"/>
                  </a:lnTo>
                  <a:close/>
                </a:path>
                <a:path w="1491615" h="885189">
                  <a:moveTo>
                    <a:pt x="656501" y="571550"/>
                  </a:moveTo>
                  <a:lnTo>
                    <a:pt x="651014" y="526097"/>
                  </a:lnTo>
                  <a:lnTo>
                    <a:pt x="635762" y="484124"/>
                  </a:lnTo>
                  <a:lnTo>
                    <a:pt x="611822" y="446989"/>
                  </a:lnTo>
                  <a:lnTo>
                    <a:pt x="580301" y="416013"/>
                  </a:lnTo>
                  <a:lnTo>
                    <a:pt x="542277" y="392531"/>
                  </a:lnTo>
                  <a:lnTo>
                    <a:pt x="498830" y="377875"/>
                  </a:lnTo>
                  <a:lnTo>
                    <a:pt x="452488" y="401561"/>
                  </a:lnTo>
                  <a:lnTo>
                    <a:pt x="403745" y="417360"/>
                  </a:lnTo>
                  <a:lnTo>
                    <a:pt x="353555" y="425259"/>
                  </a:lnTo>
                  <a:lnTo>
                    <a:pt x="302882" y="425259"/>
                  </a:lnTo>
                  <a:lnTo>
                    <a:pt x="252691" y="417360"/>
                  </a:lnTo>
                  <a:lnTo>
                    <a:pt x="203949" y="401561"/>
                  </a:lnTo>
                  <a:lnTo>
                    <a:pt x="157607" y="377875"/>
                  </a:lnTo>
                  <a:lnTo>
                    <a:pt x="114198" y="392531"/>
                  </a:lnTo>
                  <a:lnTo>
                    <a:pt x="76187" y="416013"/>
                  </a:lnTo>
                  <a:lnTo>
                    <a:pt x="44678" y="446989"/>
                  </a:lnTo>
                  <a:lnTo>
                    <a:pt x="20751" y="484136"/>
                  </a:lnTo>
                  <a:lnTo>
                    <a:pt x="5499" y="526097"/>
                  </a:lnTo>
                  <a:lnTo>
                    <a:pt x="0" y="571550"/>
                  </a:lnTo>
                  <a:lnTo>
                    <a:pt x="0" y="828217"/>
                  </a:lnTo>
                  <a:lnTo>
                    <a:pt x="21856" y="835621"/>
                  </a:lnTo>
                  <a:lnTo>
                    <a:pt x="43764" y="842505"/>
                  </a:lnTo>
                  <a:lnTo>
                    <a:pt x="65722" y="848868"/>
                  </a:lnTo>
                  <a:lnTo>
                    <a:pt x="87693" y="854735"/>
                  </a:lnTo>
                  <a:lnTo>
                    <a:pt x="87693" y="598855"/>
                  </a:lnTo>
                  <a:lnTo>
                    <a:pt x="90703" y="586587"/>
                  </a:lnTo>
                  <a:lnTo>
                    <a:pt x="97955" y="576757"/>
                  </a:lnTo>
                  <a:lnTo>
                    <a:pt x="108356" y="570357"/>
                  </a:lnTo>
                  <a:lnTo>
                    <a:pt x="120853" y="568363"/>
                  </a:lnTo>
                  <a:lnTo>
                    <a:pt x="133134" y="571373"/>
                  </a:lnTo>
                  <a:lnTo>
                    <a:pt x="142963" y="578599"/>
                  </a:lnTo>
                  <a:lnTo>
                    <a:pt x="149377" y="588975"/>
                  </a:lnTo>
                  <a:lnTo>
                    <a:pt x="151371" y="601459"/>
                  </a:lnTo>
                  <a:lnTo>
                    <a:pt x="151384" y="868743"/>
                  </a:lnTo>
                  <a:lnTo>
                    <a:pt x="201637" y="876744"/>
                  </a:lnTo>
                  <a:lnTo>
                    <a:pt x="252171" y="882078"/>
                  </a:lnTo>
                  <a:lnTo>
                    <a:pt x="302869" y="884707"/>
                  </a:lnTo>
                  <a:lnTo>
                    <a:pt x="353618" y="884656"/>
                  </a:lnTo>
                  <a:lnTo>
                    <a:pt x="404304" y="881913"/>
                  </a:lnTo>
                  <a:lnTo>
                    <a:pt x="454825" y="876477"/>
                  </a:lnTo>
                  <a:lnTo>
                    <a:pt x="505053" y="868362"/>
                  </a:lnTo>
                  <a:lnTo>
                    <a:pt x="505053" y="598855"/>
                  </a:lnTo>
                  <a:lnTo>
                    <a:pt x="508101" y="586587"/>
                  </a:lnTo>
                  <a:lnTo>
                    <a:pt x="515340" y="576757"/>
                  </a:lnTo>
                  <a:lnTo>
                    <a:pt x="525729" y="570357"/>
                  </a:lnTo>
                  <a:lnTo>
                    <a:pt x="538213" y="568363"/>
                  </a:lnTo>
                  <a:lnTo>
                    <a:pt x="550494" y="571373"/>
                  </a:lnTo>
                  <a:lnTo>
                    <a:pt x="560324" y="578599"/>
                  </a:lnTo>
                  <a:lnTo>
                    <a:pt x="566737" y="588975"/>
                  </a:lnTo>
                  <a:lnTo>
                    <a:pt x="568744" y="601459"/>
                  </a:lnTo>
                  <a:lnTo>
                    <a:pt x="568744" y="854367"/>
                  </a:lnTo>
                  <a:lnTo>
                    <a:pt x="590677" y="848550"/>
                  </a:lnTo>
                  <a:lnTo>
                    <a:pt x="612622" y="842238"/>
                  </a:lnTo>
                  <a:lnTo>
                    <a:pt x="634568" y="835418"/>
                  </a:lnTo>
                  <a:lnTo>
                    <a:pt x="656501" y="828116"/>
                  </a:lnTo>
                  <a:lnTo>
                    <a:pt x="656501" y="571550"/>
                  </a:lnTo>
                  <a:close/>
                </a:path>
                <a:path w="1491615" h="885189">
                  <a:moveTo>
                    <a:pt x="1325054" y="161937"/>
                  </a:moveTo>
                  <a:lnTo>
                    <a:pt x="1319263" y="118922"/>
                  </a:lnTo>
                  <a:lnTo>
                    <a:pt x="1302931" y="80251"/>
                  </a:lnTo>
                  <a:lnTo>
                    <a:pt x="1277594" y="47485"/>
                  </a:lnTo>
                  <a:lnTo>
                    <a:pt x="1244790" y="22148"/>
                  </a:lnTo>
                  <a:lnTo>
                    <a:pt x="1206080" y="5803"/>
                  </a:lnTo>
                  <a:lnTo>
                    <a:pt x="1162977" y="0"/>
                  </a:lnTo>
                  <a:lnTo>
                    <a:pt x="1119911" y="5778"/>
                  </a:lnTo>
                  <a:lnTo>
                    <a:pt x="1081201" y="22085"/>
                  </a:lnTo>
                  <a:lnTo>
                    <a:pt x="1048385" y="47396"/>
                  </a:lnTo>
                  <a:lnTo>
                    <a:pt x="1023023" y="80149"/>
                  </a:lnTo>
                  <a:lnTo>
                    <a:pt x="1006665" y="118821"/>
                  </a:lnTo>
                  <a:lnTo>
                    <a:pt x="1000836" y="161861"/>
                  </a:lnTo>
                  <a:lnTo>
                    <a:pt x="1006627" y="204901"/>
                  </a:lnTo>
                  <a:lnTo>
                    <a:pt x="1022959" y="243573"/>
                  </a:lnTo>
                  <a:lnTo>
                    <a:pt x="1048296" y="276352"/>
                  </a:lnTo>
                  <a:lnTo>
                    <a:pt x="1081100" y="301675"/>
                  </a:lnTo>
                  <a:lnTo>
                    <a:pt x="1119809" y="318008"/>
                  </a:lnTo>
                  <a:lnTo>
                    <a:pt x="1162913" y="323799"/>
                  </a:lnTo>
                  <a:lnTo>
                    <a:pt x="1206004" y="318033"/>
                  </a:lnTo>
                  <a:lnTo>
                    <a:pt x="1244739" y="301726"/>
                  </a:lnTo>
                  <a:lnTo>
                    <a:pt x="1277556" y="276415"/>
                  </a:lnTo>
                  <a:lnTo>
                    <a:pt x="1302918" y="243662"/>
                  </a:lnTo>
                  <a:lnTo>
                    <a:pt x="1319263" y="204978"/>
                  </a:lnTo>
                  <a:lnTo>
                    <a:pt x="1325054" y="161937"/>
                  </a:lnTo>
                  <a:close/>
                </a:path>
                <a:path w="1491615" h="885189">
                  <a:moveTo>
                    <a:pt x="1491234" y="571550"/>
                  </a:moveTo>
                  <a:lnTo>
                    <a:pt x="1485722" y="526097"/>
                  </a:lnTo>
                  <a:lnTo>
                    <a:pt x="1470456" y="484136"/>
                  </a:lnTo>
                  <a:lnTo>
                    <a:pt x="1446530" y="446989"/>
                  </a:lnTo>
                  <a:lnTo>
                    <a:pt x="1415008" y="416013"/>
                  </a:lnTo>
                  <a:lnTo>
                    <a:pt x="1376997" y="392531"/>
                  </a:lnTo>
                  <a:lnTo>
                    <a:pt x="1333550" y="377875"/>
                  </a:lnTo>
                  <a:lnTo>
                    <a:pt x="1287221" y="401561"/>
                  </a:lnTo>
                  <a:lnTo>
                    <a:pt x="1238491" y="417360"/>
                  </a:lnTo>
                  <a:lnTo>
                    <a:pt x="1188300" y="425259"/>
                  </a:lnTo>
                  <a:lnTo>
                    <a:pt x="1137640" y="425259"/>
                  </a:lnTo>
                  <a:lnTo>
                    <a:pt x="1087450" y="417360"/>
                  </a:lnTo>
                  <a:lnTo>
                    <a:pt x="1038694" y="401561"/>
                  </a:lnTo>
                  <a:lnTo>
                    <a:pt x="992339" y="377875"/>
                  </a:lnTo>
                  <a:lnTo>
                    <a:pt x="948918" y="392531"/>
                  </a:lnTo>
                  <a:lnTo>
                    <a:pt x="910907" y="416013"/>
                  </a:lnTo>
                  <a:lnTo>
                    <a:pt x="879398" y="446989"/>
                  </a:lnTo>
                  <a:lnTo>
                    <a:pt x="855472" y="484136"/>
                  </a:lnTo>
                  <a:lnTo>
                    <a:pt x="840219" y="526097"/>
                  </a:lnTo>
                  <a:lnTo>
                    <a:pt x="834732" y="571550"/>
                  </a:lnTo>
                  <a:lnTo>
                    <a:pt x="834732" y="828217"/>
                  </a:lnTo>
                  <a:lnTo>
                    <a:pt x="856615" y="835621"/>
                  </a:lnTo>
                  <a:lnTo>
                    <a:pt x="878522" y="842505"/>
                  </a:lnTo>
                  <a:lnTo>
                    <a:pt x="900455" y="848868"/>
                  </a:lnTo>
                  <a:lnTo>
                    <a:pt x="922426" y="854735"/>
                  </a:lnTo>
                  <a:lnTo>
                    <a:pt x="922426" y="598855"/>
                  </a:lnTo>
                  <a:lnTo>
                    <a:pt x="925436" y="586587"/>
                  </a:lnTo>
                  <a:lnTo>
                    <a:pt x="932675" y="576757"/>
                  </a:lnTo>
                  <a:lnTo>
                    <a:pt x="943076" y="570357"/>
                  </a:lnTo>
                  <a:lnTo>
                    <a:pt x="955573" y="568363"/>
                  </a:lnTo>
                  <a:lnTo>
                    <a:pt x="967854" y="571373"/>
                  </a:lnTo>
                  <a:lnTo>
                    <a:pt x="977696" y="578599"/>
                  </a:lnTo>
                  <a:lnTo>
                    <a:pt x="984097" y="588975"/>
                  </a:lnTo>
                  <a:lnTo>
                    <a:pt x="986104" y="601459"/>
                  </a:lnTo>
                  <a:lnTo>
                    <a:pt x="986104" y="868743"/>
                  </a:lnTo>
                  <a:lnTo>
                    <a:pt x="1036370" y="876744"/>
                  </a:lnTo>
                  <a:lnTo>
                    <a:pt x="1086904" y="882078"/>
                  </a:lnTo>
                  <a:lnTo>
                    <a:pt x="1137602" y="884707"/>
                  </a:lnTo>
                  <a:lnTo>
                    <a:pt x="1188351" y="884656"/>
                  </a:lnTo>
                  <a:lnTo>
                    <a:pt x="1239062" y="881913"/>
                  </a:lnTo>
                  <a:lnTo>
                    <a:pt x="1289596" y="876477"/>
                  </a:lnTo>
                  <a:lnTo>
                    <a:pt x="1339862" y="868362"/>
                  </a:lnTo>
                  <a:lnTo>
                    <a:pt x="1339862" y="598855"/>
                  </a:lnTo>
                  <a:lnTo>
                    <a:pt x="1342859" y="586587"/>
                  </a:lnTo>
                  <a:lnTo>
                    <a:pt x="1350073" y="576757"/>
                  </a:lnTo>
                  <a:lnTo>
                    <a:pt x="1360462" y="570357"/>
                  </a:lnTo>
                  <a:lnTo>
                    <a:pt x="1372933" y="568363"/>
                  </a:lnTo>
                  <a:lnTo>
                    <a:pt x="1385252" y="571373"/>
                  </a:lnTo>
                  <a:lnTo>
                    <a:pt x="1395082" y="578599"/>
                  </a:lnTo>
                  <a:lnTo>
                    <a:pt x="1401470" y="588975"/>
                  </a:lnTo>
                  <a:lnTo>
                    <a:pt x="1403464" y="601459"/>
                  </a:lnTo>
                  <a:lnTo>
                    <a:pt x="1403464" y="854367"/>
                  </a:lnTo>
                  <a:lnTo>
                    <a:pt x="1425435" y="848550"/>
                  </a:lnTo>
                  <a:lnTo>
                    <a:pt x="1447380" y="842238"/>
                  </a:lnTo>
                  <a:lnTo>
                    <a:pt x="1469301" y="835418"/>
                  </a:lnTo>
                  <a:lnTo>
                    <a:pt x="1491234" y="828116"/>
                  </a:lnTo>
                  <a:lnTo>
                    <a:pt x="1491234" y="5715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8764896" y="2610554"/>
              <a:ext cx="1440180" cy="1009650"/>
            </a:xfrm>
            <a:custGeom>
              <a:avLst/>
              <a:gdLst/>
              <a:ahLst/>
              <a:cxnLst/>
              <a:rect l="l" t="t" r="r" b="b"/>
              <a:pathLst>
                <a:path w="1440179" h="1009650">
                  <a:moveTo>
                    <a:pt x="1439804" y="91115"/>
                  </a:moveTo>
                  <a:lnTo>
                    <a:pt x="293294" y="91115"/>
                  </a:lnTo>
                  <a:lnTo>
                    <a:pt x="305195" y="93873"/>
                  </a:lnTo>
                  <a:lnTo>
                    <a:pt x="315501" y="101241"/>
                  </a:lnTo>
                  <a:lnTo>
                    <a:pt x="321916" y="111459"/>
                  </a:lnTo>
                  <a:lnTo>
                    <a:pt x="324055" y="122925"/>
                  </a:lnTo>
                  <a:lnTo>
                    <a:pt x="321916" y="134391"/>
                  </a:lnTo>
                  <a:lnTo>
                    <a:pt x="315501" y="144609"/>
                  </a:lnTo>
                  <a:lnTo>
                    <a:pt x="157680" y="302095"/>
                  </a:lnTo>
                  <a:lnTo>
                    <a:pt x="165318" y="330253"/>
                  </a:lnTo>
                  <a:lnTo>
                    <a:pt x="166030" y="332958"/>
                  </a:lnTo>
                  <a:lnTo>
                    <a:pt x="165019" y="360746"/>
                  </a:lnTo>
                  <a:lnTo>
                    <a:pt x="164896" y="364115"/>
                  </a:lnTo>
                  <a:lnTo>
                    <a:pt x="135721" y="419396"/>
                  </a:lnTo>
                  <a:lnTo>
                    <a:pt x="27413" y="527641"/>
                  </a:lnTo>
                  <a:lnTo>
                    <a:pt x="0" y="546956"/>
                  </a:lnTo>
                  <a:lnTo>
                    <a:pt x="0" y="1009403"/>
                  </a:lnTo>
                  <a:lnTo>
                    <a:pt x="92936" y="1009403"/>
                  </a:lnTo>
                  <a:lnTo>
                    <a:pt x="85890" y="989114"/>
                  </a:lnTo>
                  <a:lnTo>
                    <a:pt x="80823" y="968288"/>
                  </a:lnTo>
                  <a:lnTo>
                    <a:pt x="77775" y="947069"/>
                  </a:lnTo>
                  <a:lnTo>
                    <a:pt x="76786" y="925601"/>
                  </a:lnTo>
                  <a:lnTo>
                    <a:pt x="81372" y="880163"/>
                  </a:lnTo>
                  <a:lnTo>
                    <a:pt x="94528" y="837840"/>
                  </a:lnTo>
                  <a:lnTo>
                    <a:pt x="115343" y="799540"/>
                  </a:lnTo>
                  <a:lnTo>
                    <a:pt x="142911" y="766170"/>
                  </a:lnTo>
                  <a:lnTo>
                    <a:pt x="176322" y="738636"/>
                  </a:lnTo>
                  <a:lnTo>
                    <a:pt x="214669" y="717846"/>
                  </a:lnTo>
                  <a:lnTo>
                    <a:pt x="257044" y="704707"/>
                  </a:lnTo>
                  <a:lnTo>
                    <a:pt x="302539" y="700126"/>
                  </a:lnTo>
                  <a:lnTo>
                    <a:pt x="1439804" y="700126"/>
                  </a:lnTo>
                  <a:lnTo>
                    <a:pt x="1439804" y="545399"/>
                  </a:lnTo>
                  <a:lnTo>
                    <a:pt x="272646" y="545399"/>
                  </a:lnTo>
                  <a:lnTo>
                    <a:pt x="260325" y="542395"/>
                  </a:lnTo>
                  <a:lnTo>
                    <a:pt x="250474" y="535158"/>
                  </a:lnTo>
                  <a:lnTo>
                    <a:pt x="244077" y="524765"/>
                  </a:lnTo>
                  <a:lnTo>
                    <a:pt x="242116" y="512289"/>
                  </a:lnTo>
                  <a:lnTo>
                    <a:pt x="244824" y="500640"/>
                  </a:lnTo>
                  <a:lnTo>
                    <a:pt x="251404" y="491100"/>
                  </a:lnTo>
                  <a:lnTo>
                    <a:pt x="260972" y="484531"/>
                  </a:lnTo>
                  <a:lnTo>
                    <a:pt x="272646" y="481796"/>
                  </a:lnTo>
                  <a:lnTo>
                    <a:pt x="1439804" y="481796"/>
                  </a:lnTo>
                  <a:lnTo>
                    <a:pt x="1439804" y="393785"/>
                  </a:lnTo>
                  <a:lnTo>
                    <a:pt x="272646" y="393785"/>
                  </a:lnTo>
                  <a:lnTo>
                    <a:pt x="260325" y="390792"/>
                  </a:lnTo>
                  <a:lnTo>
                    <a:pt x="250474" y="383580"/>
                  </a:lnTo>
                  <a:lnTo>
                    <a:pt x="244077" y="373211"/>
                  </a:lnTo>
                  <a:lnTo>
                    <a:pt x="242116" y="360746"/>
                  </a:lnTo>
                  <a:lnTo>
                    <a:pt x="244824" y="349087"/>
                  </a:lnTo>
                  <a:lnTo>
                    <a:pt x="251404" y="339530"/>
                  </a:lnTo>
                  <a:lnTo>
                    <a:pt x="260972" y="332958"/>
                  </a:lnTo>
                  <a:lnTo>
                    <a:pt x="272646" y="330253"/>
                  </a:lnTo>
                  <a:lnTo>
                    <a:pt x="1439804" y="330253"/>
                  </a:lnTo>
                  <a:lnTo>
                    <a:pt x="1439804" y="240190"/>
                  </a:lnTo>
                  <a:lnTo>
                    <a:pt x="416088" y="240190"/>
                  </a:lnTo>
                  <a:lnTo>
                    <a:pt x="382937" y="209698"/>
                  </a:lnTo>
                  <a:lnTo>
                    <a:pt x="384938" y="197222"/>
                  </a:lnTo>
                  <a:lnTo>
                    <a:pt x="391348" y="186828"/>
                  </a:lnTo>
                  <a:lnTo>
                    <a:pt x="401186" y="179592"/>
                  </a:lnTo>
                  <a:lnTo>
                    <a:pt x="413467" y="176588"/>
                  </a:lnTo>
                  <a:lnTo>
                    <a:pt x="1439804" y="176588"/>
                  </a:lnTo>
                  <a:lnTo>
                    <a:pt x="1439804" y="91115"/>
                  </a:lnTo>
                  <a:close/>
                </a:path>
                <a:path w="1440179" h="1009650">
                  <a:moveTo>
                    <a:pt x="1137265" y="700126"/>
                  </a:moveTo>
                  <a:lnTo>
                    <a:pt x="302539" y="700126"/>
                  </a:lnTo>
                  <a:lnTo>
                    <a:pt x="348033" y="704707"/>
                  </a:lnTo>
                  <a:lnTo>
                    <a:pt x="390408" y="717846"/>
                  </a:lnTo>
                  <a:lnTo>
                    <a:pt x="428755" y="738636"/>
                  </a:lnTo>
                  <a:lnTo>
                    <a:pt x="462167" y="766170"/>
                  </a:lnTo>
                  <a:lnTo>
                    <a:pt x="489734" y="799540"/>
                  </a:lnTo>
                  <a:lnTo>
                    <a:pt x="510550" y="837840"/>
                  </a:lnTo>
                  <a:lnTo>
                    <a:pt x="523705" y="880163"/>
                  </a:lnTo>
                  <a:lnTo>
                    <a:pt x="528292" y="925601"/>
                  </a:lnTo>
                  <a:lnTo>
                    <a:pt x="527301" y="947069"/>
                  </a:lnTo>
                  <a:lnTo>
                    <a:pt x="524245" y="968288"/>
                  </a:lnTo>
                  <a:lnTo>
                    <a:pt x="519157" y="989114"/>
                  </a:lnTo>
                  <a:lnTo>
                    <a:pt x="512070" y="1009403"/>
                  </a:lnTo>
                  <a:lnTo>
                    <a:pt x="927663" y="1009403"/>
                  </a:lnTo>
                  <a:lnTo>
                    <a:pt x="920617" y="989114"/>
                  </a:lnTo>
                  <a:lnTo>
                    <a:pt x="915550" y="968288"/>
                  </a:lnTo>
                  <a:lnTo>
                    <a:pt x="912502" y="947069"/>
                  </a:lnTo>
                  <a:lnTo>
                    <a:pt x="911512" y="925601"/>
                  </a:lnTo>
                  <a:lnTo>
                    <a:pt x="916099" y="880163"/>
                  </a:lnTo>
                  <a:lnTo>
                    <a:pt x="929254" y="837840"/>
                  </a:lnTo>
                  <a:lnTo>
                    <a:pt x="950070" y="799540"/>
                  </a:lnTo>
                  <a:lnTo>
                    <a:pt x="977637" y="766170"/>
                  </a:lnTo>
                  <a:lnTo>
                    <a:pt x="1011049" y="738636"/>
                  </a:lnTo>
                  <a:lnTo>
                    <a:pt x="1049396" y="717846"/>
                  </a:lnTo>
                  <a:lnTo>
                    <a:pt x="1091771" y="704707"/>
                  </a:lnTo>
                  <a:lnTo>
                    <a:pt x="1137265" y="700126"/>
                  </a:lnTo>
                  <a:close/>
                </a:path>
                <a:path w="1440179" h="1009650">
                  <a:moveTo>
                    <a:pt x="1439804" y="700126"/>
                  </a:moveTo>
                  <a:lnTo>
                    <a:pt x="1137265" y="700126"/>
                  </a:lnTo>
                  <a:lnTo>
                    <a:pt x="1182760" y="704707"/>
                  </a:lnTo>
                  <a:lnTo>
                    <a:pt x="1225134" y="717846"/>
                  </a:lnTo>
                  <a:lnTo>
                    <a:pt x="1263482" y="738636"/>
                  </a:lnTo>
                  <a:lnTo>
                    <a:pt x="1296893" y="766170"/>
                  </a:lnTo>
                  <a:lnTo>
                    <a:pt x="1324461" y="799540"/>
                  </a:lnTo>
                  <a:lnTo>
                    <a:pt x="1345276" y="837840"/>
                  </a:lnTo>
                  <a:lnTo>
                    <a:pt x="1358431" y="880163"/>
                  </a:lnTo>
                  <a:lnTo>
                    <a:pt x="1363018" y="925601"/>
                  </a:lnTo>
                  <a:lnTo>
                    <a:pt x="1362029" y="947069"/>
                  </a:lnTo>
                  <a:lnTo>
                    <a:pt x="1358981" y="968288"/>
                  </a:lnTo>
                  <a:lnTo>
                    <a:pt x="1353914" y="989114"/>
                  </a:lnTo>
                  <a:lnTo>
                    <a:pt x="1346868" y="1009403"/>
                  </a:lnTo>
                  <a:lnTo>
                    <a:pt x="1439804" y="1009403"/>
                  </a:lnTo>
                  <a:lnTo>
                    <a:pt x="1439804" y="700126"/>
                  </a:lnTo>
                  <a:close/>
                </a:path>
                <a:path w="1440179" h="1009650">
                  <a:moveTo>
                    <a:pt x="1439804" y="481796"/>
                  </a:moveTo>
                  <a:lnTo>
                    <a:pt x="1315700" y="481796"/>
                  </a:lnTo>
                  <a:lnTo>
                    <a:pt x="1328021" y="484801"/>
                  </a:lnTo>
                  <a:lnTo>
                    <a:pt x="1337871" y="492037"/>
                  </a:lnTo>
                  <a:lnTo>
                    <a:pt x="1344269" y="502431"/>
                  </a:lnTo>
                  <a:lnTo>
                    <a:pt x="1346230" y="514907"/>
                  </a:lnTo>
                  <a:lnTo>
                    <a:pt x="1343522" y="526556"/>
                  </a:lnTo>
                  <a:lnTo>
                    <a:pt x="1336942" y="536096"/>
                  </a:lnTo>
                  <a:lnTo>
                    <a:pt x="1327373" y="542664"/>
                  </a:lnTo>
                  <a:lnTo>
                    <a:pt x="1315700" y="545399"/>
                  </a:lnTo>
                  <a:lnTo>
                    <a:pt x="1439804" y="545399"/>
                  </a:lnTo>
                  <a:lnTo>
                    <a:pt x="1439804" y="481796"/>
                  </a:lnTo>
                  <a:close/>
                </a:path>
                <a:path w="1440179" h="1009650">
                  <a:moveTo>
                    <a:pt x="1439804" y="330253"/>
                  </a:moveTo>
                  <a:lnTo>
                    <a:pt x="1315700" y="330253"/>
                  </a:lnTo>
                  <a:lnTo>
                    <a:pt x="1328021" y="333247"/>
                  </a:lnTo>
                  <a:lnTo>
                    <a:pt x="1337871" y="340459"/>
                  </a:lnTo>
                  <a:lnTo>
                    <a:pt x="1344269" y="350828"/>
                  </a:lnTo>
                  <a:lnTo>
                    <a:pt x="1346230" y="363293"/>
                  </a:lnTo>
                  <a:lnTo>
                    <a:pt x="1343522" y="374952"/>
                  </a:lnTo>
                  <a:lnTo>
                    <a:pt x="1336942" y="384508"/>
                  </a:lnTo>
                  <a:lnTo>
                    <a:pt x="1327373" y="391080"/>
                  </a:lnTo>
                  <a:lnTo>
                    <a:pt x="1315700" y="393785"/>
                  </a:lnTo>
                  <a:lnTo>
                    <a:pt x="1439804" y="393785"/>
                  </a:lnTo>
                  <a:lnTo>
                    <a:pt x="1439804" y="330253"/>
                  </a:lnTo>
                  <a:close/>
                </a:path>
                <a:path w="1440179" h="1009650">
                  <a:moveTo>
                    <a:pt x="1439804" y="0"/>
                  </a:moveTo>
                  <a:lnTo>
                    <a:pt x="0" y="0"/>
                  </a:lnTo>
                  <a:lnTo>
                    <a:pt x="0" y="294030"/>
                  </a:lnTo>
                  <a:lnTo>
                    <a:pt x="35134" y="265023"/>
                  </a:lnTo>
                  <a:lnTo>
                    <a:pt x="57266" y="248930"/>
                  </a:lnTo>
                  <a:lnTo>
                    <a:pt x="76874" y="240969"/>
                  </a:lnTo>
                  <a:lnTo>
                    <a:pt x="128855" y="240969"/>
                  </a:lnTo>
                  <a:lnTo>
                    <a:pt x="270450" y="99613"/>
                  </a:lnTo>
                  <a:lnTo>
                    <a:pt x="281235" y="93013"/>
                  </a:lnTo>
                  <a:lnTo>
                    <a:pt x="293294" y="91115"/>
                  </a:lnTo>
                  <a:lnTo>
                    <a:pt x="1439804" y="91115"/>
                  </a:lnTo>
                  <a:lnTo>
                    <a:pt x="1439804" y="0"/>
                  </a:lnTo>
                  <a:close/>
                </a:path>
                <a:path w="1440179" h="1009650">
                  <a:moveTo>
                    <a:pt x="128855" y="240969"/>
                  </a:moveTo>
                  <a:lnTo>
                    <a:pt x="76874" y="240969"/>
                  </a:lnTo>
                  <a:lnTo>
                    <a:pt x="95977" y="242081"/>
                  </a:lnTo>
                  <a:lnTo>
                    <a:pt x="116595" y="253208"/>
                  </a:lnTo>
                  <a:lnTo>
                    <a:pt x="128855" y="240969"/>
                  </a:lnTo>
                  <a:close/>
                </a:path>
                <a:path w="1440179" h="1009650">
                  <a:moveTo>
                    <a:pt x="1439804" y="176588"/>
                  </a:moveTo>
                  <a:lnTo>
                    <a:pt x="1273978" y="176588"/>
                  </a:lnTo>
                  <a:lnTo>
                    <a:pt x="1286469" y="178586"/>
                  </a:lnTo>
                  <a:lnTo>
                    <a:pt x="1296875" y="184989"/>
                  </a:lnTo>
                  <a:lnTo>
                    <a:pt x="1304120" y="194814"/>
                  </a:lnTo>
                  <a:lnTo>
                    <a:pt x="1307129" y="207080"/>
                  </a:lnTo>
                  <a:lnTo>
                    <a:pt x="1305128" y="219556"/>
                  </a:lnTo>
                  <a:lnTo>
                    <a:pt x="1298717" y="229950"/>
                  </a:lnTo>
                  <a:lnTo>
                    <a:pt x="1288880" y="237186"/>
                  </a:lnTo>
                  <a:lnTo>
                    <a:pt x="1276599" y="240190"/>
                  </a:lnTo>
                  <a:lnTo>
                    <a:pt x="1439804" y="240190"/>
                  </a:lnTo>
                  <a:lnTo>
                    <a:pt x="1439804" y="176588"/>
                  </a:lnTo>
                  <a:close/>
                </a:path>
              </a:pathLst>
            </a:custGeom>
            <a:solidFill>
              <a:srgbClr val="539B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866775" y="547750"/>
            <a:ext cx="3578860" cy="12649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90"/>
              </a:spcBef>
            </a:pPr>
            <a:r>
              <a:rPr sz="3500" dirty="0">
                <a:solidFill>
                  <a:srgbClr val="1F8DCC"/>
                </a:solidFill>
                <a:latin typeface="Calibri"/>
                <a:cs typeface="Calibri"/>
              </a:rPr>
              <a:t>10.</a:t>
            </a:r>
            <a:r>
              <a:rPr sz="3500" spc="-25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sz="3500" spc="-20" dirty="0">
                <a:solidFill>
                  <a:srgbClr val="1F8DCC"/>
                </a:solidFill>
                <a:latin typeface="Calibri"/>
                <a:cs typeface="Calibri"/>
              </a:rPr>
              <a:t>TECHNOLOGY</a:t>
            </a:r>
            <a:r>
              <a:rPr sz="3500" spc="-100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sz="3500" spc="-60" dirty="0">
                <a:solidFill>
                  <a:srgbClr val="1F8DCC"/>
                </a:solidFill>
                <a:latin typeface="Calibri"/>
                <a:cs typeface="Calibri"/>
              </a:rPr>
              <a:t>&amp; </a:t>
            </a:r>
            <a:r>
              <a:rPr sz="3500" spc="-10" dirty="0">
                <a:solidFill>
                  <a:srgbClr val="1F8DCC"/>
                </a:solidFill>
                <a:latin typeface="Calibri"/>
                <a:cs typeface="Calibri"/>
              </a:rPr>
              <a:t>INFRASTRUCTURE</a:t>
            </a:r>
            <a:endParaRPr sz="35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73734" y="4542853"/>
            <a:ext cx="4612640" cy="109410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60"/>
              </a:spcBef>
            </a:pPr>
            <a:r>
              <a:rPr sz="2000" spc="60" dirty="0">
                <a:solidFill>
                  <a:srgbClr val="001C44"/>
                </a:solidFill>
                <a:latin typeface="Tahoma"/>
                <a:cs typeface="Tahoma"/>
              </a:rPr>
              <a:t>Access</a:t>
            </a:r>
            <a:r>
              <a:rPr sz="2000" spc="-8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60" dirty="0">
                <a:solidFill>
                  <a:srgbClr val="001C44"/>
                </a:solidFill>
                <a:latin typeface="Tahoma"/>
                <a:cs typeface="Tahoma"/>
              </a:rPr>
              <a:t>to</a:t>
            </a:r>
            <a:r>
              <a:rPr sz="2000" spc="-3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001C44"/>
                </a:solidFill>
                <a:latin typeface="Tahoma"/>
                <a:cs typeface="Tahoma"/>
              </a:rPr>
              <a:t>technology</a:t>
            </a:r>
            <a:r>
              <a:rPr sz="2000" spc="-13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95" dirty="0">
                <a:solidFill>
                  <a:srgbClr val="001C44"/>
                </a:solidFill>
                <a:latin typeface="Tahoma"/>
                <a:cs typeface="Tahoma"/>
              </a:rPr>
              <a:t>remains</a:t>
            </a:r>
            <a:r>
              <a:rPr sz="2000" spc="-15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70" dirty="0">
                <a:solidFill>
                  <a:srgbClr val="001C44"/>
                </a:solidFill>
                <a:latin typeface="Tahoma"/>
                <a:cs typeface="Tahoma"/>
              </a:rPr>
              <a:t>a</a:t>
            </a:r>
            <a:r>
              <a:rPr sz="2000" spc="-9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40" dirty="0">
                <a:solidFill>
                  <a:srgbClr val="001C44"/>
                </a:solidFill>
                <a:latin typeface="Tahoma"/>
                <a:cs typeface="Tahoma"/>
              </a:rPr>
              <a:t>critical </a:t>
            </a:r>
            <a:r>
              <a:rPr sz="2000" spc="90" dirty="0">
                <a:solidFill>
                  <a:srgbClr val="001C44"/>
                </a:solidFill>
                <a:latin typeface="Tahoma"/>
                <a:cs typeface="Tahoma"/>
              </a:rPr>
              <a:t>barrier</a:t>
            </a:r>
            <a:r>
              <a:rPr sz="2000" spc="-9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75" dirty="0">
                <a:solidFill>
                  <a:srgbClr val="001C44"/>
                </a:solidFill>
                <a:latin typeface="Tahoma"/>
                <a:cs typeface="Tahoma"/>
              </a:rPr>
              <a:t>despite</a:t>
            </a:r>
            <a:r>
              <a:rPr sz="2000" spc="-10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60" dirty="0">
                <a:solidFill>
                  <a:srgbClr val="001C44"/>
                </a:solidFill>
                <a:latin typeface="Tahoma"/>
                <a:cs typeface="Tahoma"/>
              </a:rPr>
              <a:t>increasing</a:t>
            </a:r>
            <a:r>
              <a:rPr sz="2000" spc="-8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001C44"/>
                </a:solidFill>
                <a:latin typeface="Tahoma"/>
                <a:cs typeface="Tahoma"/>
              </a:rPr>
              <a:t>digital </a:t>
            </a:r>
            <a:r>
              <a:rPr sz="2000" spc="80" dirty="0">
                <a:solidFill>
                  <a:srgbClr val="001C44"/>
                </a:solidFill>
                <a:latin typeface="Tahoma"/>
                <a:cs typeface="Tahoma"/>
              </a:rPr>
              <a:t>education</a:t>
            </a:r>
            <a:r>
              <a:rPr sz="2000" spc="-3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001C44"/>
                </a:solidFill>
                <a:latin typeface="Tahoma"/>
                <a:cs typeface="Tahoma"/>
              </a:rPr>
              <a:t>needs.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066026" y="547750"/>
            <a:ext cx="3419475" cy="12649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90"/>
              </a:spcBef>
            </a:pPr>
            <a:r>
              <a:rPr sz="3500" dirty="0">
                <a:solidFill>
                  <a:srgbClr val="FFFFFF"/>
                </a:solidFill>
                <a:latin typeface="Calibri"/>
                <a:cs typeface="Calibri"/>
              </a:rPr>
              <a:t>9.</a:t>
            </a:r>
            <a:r>
              <a:rPr sz="35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500" spc="-10" dirty="0">
                <a:solidFill>
                  <a:srgbClr val="FFFFFF"/>
                </a:solidFill>
                <a:latin typeface="Calibri"/>
                <a:cs typeface="Calibri"/>
              </a:rPr>
              <a:t>CURRICULUM</a:t>
            </a:r>
            <a:r>
              <a:rPr sz="35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500" spc="-50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3500" dirty="0">
                <a:solidFill>
                  <a:srgbClr val="FFFFFF"/>
                </a:solidFill>
                <a:latin typeface="Calibri"/>
                <a:cs typeface="Calibri"/>
              </a:rPr>
              <a:t>PROGRAM</a:t>
            </a:r>
            <a:r>
              <a:rPr sz="3500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500" spc="-10" dirty="0">
                <a:solidFill>
                  <a:srgbClr val="FFFFFF"/>
                </a:solidFill>
                <a:latin typeface="Calibri"/>
                <a:cs typeface="Calibri"/>
              </a:rPr>
              <a:t>DESIGN</a:t>
            </a:r>
            <a:endParaRPr sz="35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27519" y="4542853"/>
            <a:ext cx="4592320" cy="109410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60"/>
              </a:spcBef>
            </a:pPr>
            <a:r>
              <a:rPr sz="2000" spc="80" dirty="0">
                <a:solidFill>
                  <a:srgbClr val="FFFFFF"/>
                </a:solidFill>
                <a:latin typeface="Tahoma"/>
                <a:cs typeface="Tahoma"/>
              </a:rPr>
              <a:t>Program</a:t>
            </a:r>
            <a:r>
              <a:rPr sz="20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Tahoma"/>
                <a:cs typeface="Tahoma"/>
              </a:rPr>
              <a:t>offerings</a:t>
            </a:r>
            <a:r>
              <a:rPr sz="20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Tahoma"/>
                <a:cs typeface="Tahoma"/>
              </a:rPr>
              <a:t>balance</a:t>
            </a:r>
            <a:r>
              <a:rPr sz="20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liberal</a:t>
            </a:r>
            <a:r>
              <a:rPr sz="20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ahoma"/>
                <a:cs typeface="Tahoma"/>
              </a:rPr>
              <a:t>arts, </a:t>
            </a:r>
            <a:r>
              <a:rPr sz="2000" spc="70" dirty="0">
                <a:solidFill>
                  <a:srgbClr val="FFFFFF"/>
                </a:solidFill>
                <a:latin typeface="Tahoma"/>
                <a:cs typeface="Tahoma"/>
              </a:rPr>
              <a:t>career</a:t>
            </a:r>
            <a:r>
              <a:rPr sz="20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technical</a:t>
            </a:r>
            <a:r>
              <a:rPr sz="20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education,</a:t>
            </a:r>
            <a:r>
              <a:rPr sz="20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sz="2000" spc="80" dirty="0">
                <a:solidFill>
                  <a:srgbClr val="FFFFFF"/>
                </a:solidFill>
                <a:latin typeface="Tahoma"/>
                <a:cs typeface="Tahoma"/>
              </a:rPr>
              <a:t>student</a:t>
            </a:r>
            <a:r>
              <a:rPr sz="20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80" dirty="0">
                <a:solidFill>
                  <a:srgbClr val="FFFFFF"/>
                </a:solidFill>
                <a:latin typeface="Tahoma"/>
                <a:cs typeface="Tahoma"/>
              </a:rPr>
              <a:t>demand.</a:t>
            </a:r>
            <a:endParaRPr sz="20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6096000" y="0"/>
              <a:ext cx="6096000" cy="6858000"/>
            </a:xfrm>
            <a:custGeom>
              <a:avLst/>
              <a:gdLst/>
              <a:ahLst/>
              <a:cxnLst/>
              <a:rect l="l" t="t" r="r" b="b"/>
              <a:pathLst>
                <a:path w="6096000" h="6858000">
                  <a:moveTo>
                    <a:pt x="0" y="6858000"/>
                  </a:moveTo>
                  <a:lnTo>
                    <a:pt x="6096000" y="6858000"/>
                  </a:lnTo>
                  <a:lnTo>
                    <a:pt x="6096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01C4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67425" y="0"/>
              <a:ext cx="628650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6096000" cy="6858000"/>
            </a:xfrm>
            <a:custGeom>
              <a:avLst/>
              <a:gdLst/>
              <a:ahLst/>
              <a:cxnLst/>
              <a:rect l="l" t="t" r="r" b="b"/>
              <a:pathLst>
                <a:path w="6096000" h="6858000">
                  <a:moveTo>
                    <a:pt x="6096000" y="6858000"/>
                  </a:moveTo>
                  <a:lnTo>
                    <a:pt x="6096000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6096000" y="6858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3536022" y="2410903"/>
              <a:ext cx="2044064" cy="2159000"/>
            </a:xfrm>
            <a:custGeom>
              <a:avLst/>
              <a:gdLst/>
              <a:ahLst/>
              <a:cxnLst/>
              <a:rect l="l" t="t" r="r" b="b"/>
              <a:pathLst>
                <a:path w="2044064" h="2159000">
                  <a:moveTo>
                    <a:pt x="95060" y="1701799"/>
                  </a:moveTo>
                  <a:lnTo>
                    <a:pt x="35543" y="1701799"/>
                  </a:lnTo>
                  <a:lnTo>
                    <a:pt x="35518" y="2133599"/>
                  </a:lnTo>
                  <a:lnTo>
                    <a:pt x="38203" y="2146299"/>
                  </a:lnTo>
                  <a:lnTo>
                    <a:pt x="45503" y="2158999"/>
                  </a:lnTo>
                  <a:lnTo>
                    <a:pt x="435677" y="2158999"/>
                  </a:lnTo>
                  <a:lnTo>
                    <a:pt x="442982" y="2146299"/>
                  </a:lnTo>
                  <a:lnTo>
                    <a:pt x="445671" y="2133599"/>
                  </a:lnTo>
                  <a:lnTo>
                    <a:pt x="445669" y="2108199"/>
                  </a:lnTo>
                  <a:lnTo>
                    <a:pt x="94992" y="2108199"/>
                  </a:lnTo>
                  <a:lnTo>
                    <a:pt x="95060" y="1701799"/>
                  </a:lnTo>
                  <a:close/>
                </a:path>
                <a:path w="2044064" h="2159000">
                  <a:moveTo>
                    <a:pt x="1657394" y="1701800"/>
                  </a:moveTo>
                  <a:lnTo>
                    <a:pt x="1597858" y="1701800"/>
                  </a:lnTo>
                  <a:lnTo>
                    <a:pt x="1597858" y="2133600"/>
                  </a:lnTo>
                  <a:lnTo>
                    <a:pt x="1600533" y="2146300"/>
                  </a:lnTo>
                  <a:lnTo>
                    <a:pt x="1607828" y="2159000"/>
                  </a:lnTo>
                  <a:lnTo>
                    <a:pt x="1998019" y="2159000"/>
                  </a:lnTo>
                  <a:lnTo>
                    <a:pt x="2005331" y="2146300"/>
                  </a:lnTo>
                  <a:lnTo>
                    <a:pt x="2008038" y="2133600"/>
                  </a:lnTo>
                  <a:lnTo>
                    <a:pt x="2008035" y="2108200"/>
                  </a:lnTo>
                  <a:lnTo>
                    <a:pt x="1657337" y="2108200"/>
                  </a:lnTo>
                  <a:lnTo>
                    <a:pt x="1657394" y="1701800"/>
                  </a:lnTo>
                  <a:close/>
                </a:path>
                <a:path w="2044064" h="2159000">
                  <a:moveTo>
                    <a:pt x="445648" y="1701799"/>
                  </a:moveTo>
                  <a:lnTo>
                    <a:pt x="386191" y="1701799"/>
                  </a:lnTo>
                  <a:lnTo>
                    <a:pt x="386191" y="2108199"/>
                  </a:lnTo>
                  <a:lnTo>
                    <a:pt x="445669" y="2108199"/>
                  </a:lnTo>
                  <a:lnTo>
                    <a:pt x="445648" y="1701799"/>
                  </a:lnTo>
                  <a:close/>
                </a:path>
                <a:path w="2044064" h="2159000">
                  <a:moveTo>
                    <a:pt x="2007981" y="1701800"/>
                  </a:moveTo>
                  <a:lnTo>
                    <a:pt x="1948559" y="1701800"/>
                  </a:lnTo>
                  <a:lnTo>
                    <a:pt x="1948559" y="2108200"/>
                  </a:lnTo>
                  <a:lnTo>
                    <a:pt x="2008035" y="2108200"/>
                  </a:lnTo>
                  <a:lnTo>
                    <a:pt x="2007981" y="1701800"/>
                  </a:lnTo>
                  <a:close/>
                </a:path>
                <a:path w="2044064" h="2159000">
                  <a:moveTo>
                    <a:pt x="392309" y="990599"/>
                  </a:moveTo>
                  <a:lnTo>
                    <a:pt x="100181" y="990599"/>
                  </a:lnTo>
                  <a:lnTo>
                    <a:pt x="59092" y="1015999"/>
                  </a:lnTo>
                  <a:lnTo>
                    <a:pt x="27501" y="1054099"/>
                  </a:lnTo>
                  <a:lnTo>
                    <a:pt x="7205" y="1092199"/>
                  </a:lnTo>
                  <a:lnTo>
                    <a:pt x="0" y="1142999"/>
                  </a:lnTo>
                  <a:lnTo>
                    <a:pt x="0" y="1663699"/>
                  </a:lnTo>
                  <a:lnTo>
                    <a:pt x="2333" y="1676399"/>
                  </a:lnTo>
                  <a:lnTo>
                    <a:pt x="8704" y="1689099"/>
                  </a:lnTo>
                  <a:lnTo>
                    <a:pt x="18156" y="1701799"/>
                  </a:lnTo>
                  <a:lnTo>
                    <a:pt x="463028" y="1701799"/>
                  </a:lnTo>
                  <a:lnTo>
                    <a:pt x="472480" y="1689099"/>
                  </a:lnTo>
                  <a:lnTo>
                    <a:pt x="478852" y="1676399"/>
                  </a:lnTo>
                  <a:lnTo>
                    <a:pt x="481188" y="1663699"/>
                  </a:lnTo>
                  <a:lnTo>
                    <a:pt x="481188" y="1638299"/>
                  </a:lnTo>
                  <a:lnTo>
                    <a:pt x="59480" y="1638299"/>
                  </a:lnTo>
                  <a:lnTo>
                    <a:pt x="59480" y="1142999"/>
                  </a:lnTo>
                  <a:lnTo>
                    <a:pt x="67144" y="1104899"/>
                  </a:lnTo>
                  <a:lnTo>
                    <a:pt x="87974" y="1066799"/>
                  </a:lnTo>
                  <a:lnTo>
                    <a:pt x="118853" y="1054099"/>
                  </a:lnTo>
                  <a:lnTo>
                    <a:pt x="156664" y="1041399"/>
                  </a:lnTo>
                  <a:lnTo>
                    <a:pt x="488614" y="1041399"/>
                  </a:lnTo>
                  <a:lnTo>
                    <a:pt x="466913" y="1028699"/>
                  </a:lnTo>
                  <a:lnTo>
                    <a:pt x="451896" y="1015999"/>
                  </a:lnTo>
                  <a:lnTo>
                    <a:pt x="433078" y="1015999"/>
                  </a:lnTo>
                  <a:lnTo>
                    <a:pt x="412526" y="1003299"/>
                  </a:lnTo>
                  <a:lnTo>
                    <a:pt x="392309" y="990599"/>
                  </a:lnTo>
                  <a:close/>
                </a:path>
                <a:path w="2044064" h="2159000">
                  <a:moveTo>
                    <a:pt x="1758699" y="1168400"/>
                  </a:moveTo>
                  <a:lnTo>
                    <a:pt x="1725823" y="1168400"/>
                  </a:lnTo>
                  <a:lnTo>
                    <a:pt x="1469099" y="1333500"/>
                  </a:lnTo>
                  <a:lnTo>
                    <a:pt x="1456757" y="1333500"/>
                  </a:lnTo>
                  <a:lnTo>
                    <a:pt x="1446242" y="1346200"/>
                  </a:lnTo>
                  <a:lnTo>
                    <a:pt x="1562340" y="1346200"/>
                  </a:lnTo>
                  <a:lnTo>
                    <a:pt x="1562340" y="1663700"/>
                  </a:lnTo>
                  <a:lnTo>
                    <a:pt x="1564677" y="1676400"/>
                  </a:lnTo>
                  <a:lnTo>
                    <a:pt x="1571050" y="1689100"/>
                  </a:lnTo>
                  <a:lnTo>
                    <a:pt x="1580502" y="1701800"/>
                  </a:lnTo>
                  <a:lnTo>
                    <a:pt x="2025393" y="1701800"/>
                  </a:lnTo>
                  <a:lnTo>
                    <a:pt x="2034846" y="1689100"/>
                  </a:lnTo>
                  <a:lnTo>
                    <a:pt x="2041219" y="1676400"/>
                  </a:lnTo>
                  <a:lnTo>
                    <a:pt x="2043556" y="1663700"/>
                  </a:lnTo>
                  <a:lnTo>
                    <a:pt x="2043556" y="1638300"/>
                  </a:lnTo>
                  <a:lnTo>
                    <a:pt x="1621819" y="1638300"/>
                  </a:lnTo>
                  <a:lnTo>
                    <a:pt x="1621819" y="1308100"/>
                  </a:lnTo>
                  <a:lnTo>
                    <a:pt x="1756696" y="1219200"/>
                  </a:lnTo>
                  <a:lnTo>
                    <a:pt x="1765384" y="1219200"/>
                  </a:lnTo>
                  <a:lnTo>
                    <a:pt x="1770163" y="1206500"/>
                  </a:lnTo>
                  <a:lnTo>
                    <a:pt x="1770716" y="1193800"/>
                  </a:lnTo>
                  <a:lnTo>
                    <a:pt x="1766722" y="1181100"/>
                  </a:lnTo>
                  <a:lnTo>
                    <a:pt x="1758699" y="1168400"/>
                  </a:lnTo>
                  <a:close/>
                </a:path>
                <a:path w="2044064" h="2159000">
                  <a:moveTo>
                    <a:pt x="317688" y="1168399"/>
                  </a:moveTo>
                  <a:lnTo>
                    <a:pt x="284833" y="1168399"/>
                  </a:lnTo>
                  <a:lnTo>
                    <a:pt x="276829" y="1181099"/>
                  </a:lnTo>
                  <a:lnTo>
                    <a:pt x="272819" y="1193799"/>
                  </a:lnTo>
                  <a:lnTo>
                    <a:pt x="273362" y="1206499"/>
                  </a:lnTo>
                  <a:lnTo>
                    <a:pt x="278137" y="1219199"/>
                  </a:lnTo>
                  <a:lnTo>
                    <a:pt x="286821" y="1219199"/>
                  </a:lnTo>
                  <a:lnTo>
                    <a:pt x="421726" y="1308099"/>
                  </a:lnTo>
                  <a:lnTo>
                    <a:pt x="421726" y="1638299"/>
                  </a:lnTo>
                  <a:lnTo>
                    <a:pt x="481188" y="1638299"/>
                  </a:lnTo>
                  <a:lnTo>
                    <a:pt x="481188" y="1346199"/>
                  </a:lnTo>
                  <a:lnTo>
                    <a:pt x="597501" y="1346199"/>
                  </a:lnTo>
                  <a:lnTo>
                    <a:pt x="586986" y="1333499"/>
                  </a:lnTo>
                  <a:lnTo>
                    <a:pt x="574588" y="1333499"/>
                  </a:lnTo>
                  <a:lnTo>
                    <a:pt x="466913" y="1257299"/>
                  </a:lnTo>
                  <a:lnTo>
                    <a:pt x="317688" y="1168399"/>
                  </a:lnTo>
                  <a:close/>
                </a:path>
                <a:path w="2044064" h="2159000">
                  <a:moveTo>
                    <a:pt x="2005514" y="1041400"/>
                  </a:moveTo>
                  <a:lnTo>
                    <a:pt x="1886870" y="1041400"/>
                  </a:lnTo>
                  <a:lnTo>
                    <a:pt x="1924682" y="1054100"/>
                  </a:lnTo>
                  <a:lnTo>
                    <a:pt x="1955569" y="1066800"/>
                  </a:lnTo>
                  <a:lnTo>
                    <a:pt x="1976408" y="1104900"/>
                  </a:lnTo>
                  <a:lnTo>
                    <a:pt x="1984076" y="1143000"/>
                  </a:lnTo>
                  <a:lnTo>
                    <a:pt x="1984076" y="1638300"/>
                  </a:lnTo>
                  <a:lnTo>
                    <a:pt x="2043556" y="1638300"/>
                  </a:lnTo>
                  <a:lnTo>
                    <a:pt x="2043556" y="1143000"/>
                  </a:lnTo>
                  <a:lnTo>
                    <a:pt x="2036335" y="1092200"/>
                  </a:lnTo>
                  <a:lnTo>
                    <a:pt x="2016039" y="1054100"/>
                  </a:lnTo>
                  <a:lnTo>
                    <a:pt x="2005514" y="1041400"/>
                  </a:lnTo>
                  <a:close/>
                </a:path>
                <a:path w="2044064" h="2159000">
                  <a:moveTo>
                    <a:pt x="847343" y="1396999"/>
                  </a:moveTo>
                  <a:lnTo>
                    <a:pt x="599455" y="1396999"/>
                  </a:lnTo>
                  <a:lnTo>
                    <a:pt x="620415" y="1409699"/>
                  </a:lnTo>
                  <a:lnTo>
                    <a:pt x="847343" y="1396999"/>
                  </a:lnTo>
                  <a:close/>
                </a:path>
                <a:path w="2044064" h="2159000">
                  <a:moveTo>
                    <a:pt x="1444246" y="1397000"/>
                  </a:moveTo>
                  <a:lnTo>
                    <a:pt x="1196004" y="1397000"/>
                  </a:lnTo>
                  <a:lnTo>
                    <a:pt x="1423328" y="1409700"/>
                  </a:lnTo>
                  <a:lnTo>
                    <a:pt x="1444246" y="1397000"/>
                  </a:lnTo>
                  <a:close/>
                </a:path>
                <a:path w="2044064" h="2159000">
                  <a:moveTo>
                    <a:pt x="488614" y="1041399"/>
                  </a:moveTo>
                  <a:lnTo>
                    <a:pt x="358810" y="1041399"/>
                  </a:lnTo>
                  <a:lnTo>
                    <a:pt x="367781" y="1054099"/>
                  </a:lnTo>
                  <a:lnTo>
                    <a:pt x="392119" y="1054099"/>
                  </a:lnTo>
                  <a:lnTo>
                    <a:pt x="410131" y="1066799"/>
                  </a:lnTo>
                  <a:lnTo>
                    <a:pt x="424001" y="1079499"/>
                  </a:lnTo>
                  <a:lnTo>
                    <a:pt x="434443" y="1079499"/>
                  </a:lnTo>
                  <a:lnTo>
                    <a:pt x="639278" y="1206499"/>
                  </a:lnTo>
                  <a:lnTo>
                    <a:pt x="874769" y="1206499"/>
                  </a:lnTo>
                  <a:lnTo>
                    <a:pt x="897234" y="1219199"/>
                  </a:lnTo>
                  <a:lnTo>
                    <a:pt x="912456" y="1244599"/>
                  </a:lnTo>
                  <a:lnTo>
                    <a:pt x="918151" y="1269999"/>
                  </a:lnTo>
                  <a:lnTo>
                    <a:pt x="912788" y="1295399"/>
                  </a:lnTo>
                  <a:lnTo>
                    <a:pt x="897850" y="1320799"/>
                  </a:lnTo>
                  <a:lnTo>
                    <a:pt x="875573" y="1333499"/>
                  </a:lnTo>
                  <a:lnTo>
                    <a:pt x="848192" y="1346199"/>
                  </a:lnTo>
                  <a:lnTo>
                    <a:pt x="481188" y="1346199"/>
                  </a:lnTo>
                  <a:lnTo>
                    <a:pt x="542339" y="1384299"/>
                  </a:lnTo>
                  <a:lnTo>
                    <a:pt x="559994" y="1384299"/>
                  </a:lnTo>
                  <a:lnTo>
                    <a:pt x="579174" y="1396999"/>
                  </a:lnTo>
                  <a:lnTo>
                    <a:pt x="897934" y="1396999"/>
                  </a:lnTo>
                  <a:lnTo>
                    <a:pt x="939337" y="1358899"/>
                  </a:lnTo>
                  <a:lnTo>
                    <a:pt x="967358" y="1320799"/>
                  </a:lnTo>
                  <a:lnTo>
                    <a:pt x="977800" y="1269999"/>
                  </a:lnTo>
                  <a:lnTo>
                    <a:pt x="967839" y="1219199"/>
                  </a:lnTo>
                  <a:lnTo>
                    <a:pt x="940208" y="1181099"/>
                  </a:lnTo>
                  <a:lnTo>
                    <a:pt x="899057" y="1155699"/>
                  </a:lnTo>
                  <a:lnTo>
                    <a:pt x="848532" y="1142999"/>
                  </a:lnTo>
                  <a:lnTo>
                    <a:pt x="662220" y="1142999"/>
                  </a:lnTo>
                  <a:lnTo>
                    <a:pt x="488614" y="1041399"/>
                  </a:lnTo>
                  <a:close/>
                </a:path>
                <a:path w="2044064" h="2159000">
                  <a:moveTo>
                    <a:pt x="1869906" y="609600"/>
                  </a:moveTo>
                  <a:lnTo>
                    <a:pt x="1744791" y="609600"/>
                  </a:lnTo>
                  <a:lnTo>
                    <a:pt x="1704696" y="622300"/>
                  </a:lnTo>
                  <a:lnTo>
                    <a:pt x="1667477" y="647700"/>
                  </a:lnTo>
                  <a:lnTo>
                    <a:pt x="1632960" y="685800"/>
                  </a:lnTo>
                  <a:lnTo>
                    <a:pt x="1607339" y="723900"/>
                  </a:lnTo>
                  <a:lnTo>
                    <a:pt x="1591394" y="774700"/>
                  </a:lnTo>
                  <a:lnTo>
                    <a:pt x="1585905" y="825500"/>
                  </a:lnTo>
                  <a:lnTo>
                    <a:pt x="1591271" y="876300"/>
                  </a:lnTo>
                  <a:lnTo>
                    <a:pt x="1606871" y="914400"/>
                  </a:lnTo>
                  <a:lnTo>
                    <a:pt x="1631956" y="952500"/>
                  </a:lnTo>
                  <a:lnTo>
                    <a:pt x="1665777" y="990600"/>
                  </a:lnTo>
                  <a:lnTo>
                    <a:pt x="1651276" y="990600"/>
                  </a:lnTo>
                  <a:lnTo>
                    <a:pt x="1631047" y="1003300"/>
                  </a:lnTo>
                  <a:lnTo>
                    <a:pt x="1610490" y="1016000"/>
                  </a:lnTo>
                  <a:lnTo>
                    <a:pt x="1591674" y="1016000"/>
                  </a:lnTo>
                  <a:lnTo>
                    <a:pt x="1576672" y="1028700"/>
                  </a:lnTo>
                  <a:lnTo>
                    <a:pt x="1381466" y="1143000"/>
                  </a:lnTo>
                  <a:lnTo>
                    <a:pt x="1196231" y="1143000"/>
                  </a:lnTo>
                  <a:lnTo>
                    <a:pt x="1145706" y="1155700"/>
                  </a:lnTo>
                  <a:lnTo>
                    <a:pt x="1104555" y="1181100"/>
                  </a:lnTo>
                  <a:lnTo>
                    <a:pt x="1076925" y="1219199"/>
                  </a:lnTo>
                  <a:lnTo>
                    <a:pt x="1066963" y="1269999"/>
                  </a:lnTo>
                  <a:lnTo>
                    <a:pt x="1077264" y="1320799"/>
                  </a:lnTo>
                  <a:lnTo>
                    <a:pt x="1104930" y="1358899"/>
                  </a:lnTo>
                  <a:lnTo>
                    <a:pt x="1145874" y="1397000"/>
                  </a:lnTo>
                  <a:lnTo>
                    <a:pt x="1464490" y="1397000"/>
                  </a:lnTo>
                  <a:lnTo>
                    <a:pt x="1483639" y="1384300"/>
                  </a:lnTo>
                  <a:lnTo>
                    <a:pt x="1501275" y="1384300"/>
                  </a:lnTo>
                  <a:lnTo>
                    <a:pt x="1562340" y="1346200"/>
                  </a:lnTo>
                  <a:lnTo>
                    <a:pt x="1196231" y="1346200"/>
                  </a:lnTo>
                  <a:lnTo>
                    <a:pt x="1168801" y="1333500"/>
                  </a:lnTo>
                  <a:lnTo>
                    <a:pt x="1146396" y="1320800"/>
                  </a:lnTo>
                  <a:lnTo>
                    <a:pt x="1131276" y="1295400"/>
                  </a:lnTo>
                  <a:lnTo>
                    <a:pt x="1125706" y="1270000"/>
                  </a:lnTo>
                  <a:lnTo>
                    <a:pt x="1131168" y="1244600"/>
                  </a:lnTo>
                  <a:lnTo>
                    <a:pt x="1146212" y="1219200"/>
                  </a:lnTo>
                  <a:lnTo>
                    <a:pt x="1168562" y="1206500"/>
                  </a:lnTo>
                  <a:lnTo>
                    <a:pt x="1399763" y="1206500"/>
                  </a:lnTo>
                  <a:lnTo>
                    <a:pt x="1609130" y="1079500"/>
                  </a:lnTo>
                  <a:lnTo>
                    <a:pt x="1619526" y="1079500"/>
                  </a:lnTo>
                  <a:lnTo>
                    <a:pt x="1633396" y="1066800"/>
                  </a:lnTo>
                  <a:lnTo>
                    <a:pt x="1651420" y="1054100"/>
                  </a:lnTo>
                  <a:lnTo>
                    <a:pt x="1675747" y="1054100"/>
                  </a:lnTo>
                  <a:lnTo>
                    <a:pt x="1684722" y="1041400"/>
                  </a:lnTo>
                  <a:lnTo>
                    <a:pt x="2005514" y="1041400"/>
                  </a:lnTo>
                  <a:lnTo>
                    <a:pt x="1984464" y="1016000"/>
                  </a:lnTo>
                  <a:lnTo>
                    <a:pt x="1943404" y="990600"/>
                  </a:lnTo>
                  <a:lnTo>
                    <a:pt x="1955241" y="977900"/>
                  </a:lnTo>
                  <a:lnTo>
                    <a:pt x="1754972" y="977900"/>
                  </a:lnTo>
                  <a:lnTo>
                    <a:pt x="1711012" y="952500"/>
                  </a:lnTo>
                  <a:lnTo>
                    <a:pt x="1676344" y="914400"/>
                  </a:lnTo>
                  <a:lnTo>
                    <a:pt x="1653607" y="876300"/>
                  </a:lnTo>
                  <a:lnTo>
                    <a:pt x="1645441" y="825500"/>
                  </a:lnTo>
                  <a:lnTo>
                    <a:pt x="1653573" y="774700"/>
                  </a:lnTo>
                  <a:lnTo>
                    <a:pt x="1676280" y="723900"/>
                  </a:lnTo>
                  <a:lnTo>
                    <a:pt x="1710923" y="698500"/>
                  </a:lnTo>
                  <a:lnTo>
                    <a:pt x="1754865" y="673100"/>
                  </a:lnTo>
                  <a:lnTo>
                    <a:pt x="1805468" y="660400"/>
                  </a:lnTo>
                  <a:lnTo>
                    <a:pt x="1955354" y="660400"/>
                  </a:lnTo>
                  <a:lnTo>
                    <a:pt x="1944930" y="647700"/>
                  </a:lnTo>
                  <a:lnTo>
                    <a:pt x="1909085" y="635000"/>
                  </a:lnTo>
                  <a:lnTo>
                    <a:pt x="1869906" y="609600"/>
                  </a:lnTo>
                  <a:close/>
                </a:path>
                <a:path w="2044064" h="2159000">
                  <a:moveTo>
                    <a:pt x="1128820" y="1054100"/>
                  </a:moveTo>
                  <a:lnTo>
                    <a:pt x="914728" y="1054099"/>
                  </a:lnTo>
                  <a:lnTo>
                    <a:pt x="921246" y="1066799"/>
                  </a:lnTo>
                  <a:lnTo>
                    <a:pt x="1122300" y="1066800"/>
                  </a:lnTo>
                  <a:lnTo>
                    <a:pt x="1128820" y="1054100"/>
                  </a:lnTo>
                  <a:close/>
                </a:path>
                <a:path w="2044064" h="2159000">
                  <a:moveTo>
                    <a:pt x="1178495" y="965200"/>
                  </a:moveTo>
                  <a:lnTo>
                    <a:pt x="865031" y="965199"/>
                  </a:lnTo>
                  <a:lnTo>
                    <a:pt x="886259" y="977899"/>
                  </a:lnTo>
                  <a:lnTo>
                    <a:pt x="910447" y="1054099"/>
                  </a:lnTo>
                  <a:lnTo>
                    <a:pt x="1133126" y="1054100"/>
                  </a:lnTo>
                  <a:lnTo>
                    <a:pt x="1157258" y="977900"/>
                  </a:lnTo>
                  <a:lnTo>
                    <a:pt x="1178495" y="965200"/>
                  </a:lnTo>
                  <a:close/>
                </a:path>
                <a:path w="2044064" h="2159000">
                  <a:moveTo>
                    <a:pt x="300518" y="609599"/>
                  </a:moveTo>
                  <a:lnTo>
                    <a:pt x="175373" y="609599"/>
                  </a:lnTo>
                  <a:lnTo>
                    <a:pt x="135431" y="622299"/>
                  </a:lnTo>
                  <a:lnTo>
                    <a:pt x="98448" y="647699"/>
                  </a:lnTo>
                  <a:lnTo>
                    <a:pt x="63289" y="685799"/>
                  </a:lnTo>
                  <a:lnTo>
                    <a:pt x="38135" y="736599"/>
                  </a:lnTo>
                  <a:lnTo>
                    <a:pt x="23165" y="774699"/>
                  </a:lnTo>
                  <a:lnTo>
                    <a:pt x="18557" y="825499"/>
                  </a:lnTo>
                  <a:lnTo>
                    <a:pt x="24489" y="876299"/>
                  </a:lnTo>
                  <a:lnTo>
                    <a:pt x="41141" y="914399"/>
                  </a:lnTo>
                  <a:lnTo>
                    <a:pt x="68691" y="965199"/>
                  </a:lnTo>
                  <a:lnTo>
                    <a:pt x="75965" y="965199"/>
                  </a:lnTo>
                  <a:lnTo>
                    <a:pt x="83648" y="977899"/>
                  </a:lnTo>
                  <a:lnTo>
                    <a:pt x="91725" y="990599"/>
                  </a:lnTo>
                  <a:lnTo>
                    <a:pt x="377779" y="990599"/>
                  </a:lnTo>
                  <a:lnTo>
                    <a:pt x="389499" y="977899"/>
                  </a:lnTo>
                  <a:lnTo>
                    <a:pt x="187479" y="977899"/>
                  </a:lnTo>
                  <a:lnTo>
                    <a:pt x="143550" y="952499"/>
                  </a:lnTo>
                  <a:lnTo>
                    <a:pt x="108909" y="914399"/>
                  </a:lnTo>
                  <a:lnTo>
                    <a:pt x="86187" y="876299"/>
                  </a:lnTo>
                  <a:lnTo>
                    <a:pt x="78015" y="825499"/>
                  </a:lnTo>
                  <a:lnTo>
                    <a:pt x="86210" y="774699"/>
                  </a:lnTo>
                  <a:lnTo>
                    <a:pt x="108963" y="723899"/>
                  </a:lnTo>
                  <a:lnTo>
                    <a:pt x="143635" y="698499"/>
                  </a:lnTo>
                  <a:lnTo>
                    <a:pt x="187588" y="673099"/>
                  </a:lnTo>
                  <a:lnTo>
                    <a:pt x="238184" y="660399"/>
                  </a:lnTo>
                  <a:lnTo>
                    <a:pt x="386482" y="660399"/>
                  </a:lnTo>
                  <a:lnTo>
                    <a:pt x="375952" y="647699"/>
                  </a:lnTo>
                  <a:lnTo>
                    <a:pt x="339863" y="622299"/>
                  </a:lnTo>
                  <a:lnTo>
                    <a:pt x="300518" y="609599"/>
                  </a:lnTo>
                  <a:close/>
                </a:path>
                <a:path w="2044064" h="2159000">
                  <a:moveTo>
                    <a:pt x="386482" y="660399"/>
                  </a:moveTo>
                  <a:lnTo>
                    <a:pt x="238184" y="660399"/>
                  </a:lnTo>
                  <a:lnTo>
                    <a:pt x="288769" y="673099"/>
                  </a:lnTo>
                  <a:lnTo>
                    <a:pt x="332689" y="698499"/>
                  </a:lnTo>
                  <a:lnTo>
                    <a:pt x="367311" y="723899"/>
                  </a:lnTo>
                  <a:lnTo>
                    <a:pt x="390000" y="774699"/>
                  </a:lnTo>
                  <a:lnTo>
                    <a:pt x="398121" y="825499"/>
                  </a:lnTo>
                  <a:lnTo>
                    <a:pt x="389933" y="876299"/>
                  </a:lnTo>
                  <a:lnTo>
                    <a:pt x="367200" y="914399"/>
                  </a:lnTo>
                  <a:lnTo>
                    <a:pt x="332555" y="952499"/>
                  </a:lnTo>
                  <a:lnTo>
                    <a:pt x="288632" y="977899"/>
                  </a:lnTo>
                  <a:lnTo>
                    <a:pt x="389499" y="977899"/>
                  </a:lnTo>
                  <a:lnTo>
                    <a:pt x="412940" y="952499"/>
                  </a:lnTo>
                  <a:lnTo>
                    <a:pt x="438095" y="914399"/>
                  </a:lnTo>
                  <a:lnTo>
                    <a:pt x="453066" y="863599"/>
                  </a:lnTo>
                  <a:lnTo>
                    <a:pt x="457675" y="812799"/>
                  </a:lnTo>
                  <a:lnTo>
                    <a:pt x="451743" y="774699"/>
                  </a:lnTo>
                  <a:lnTo>
                    <a:pt x="435091" y="723899"/>
                  </a:lnTo>
                  <a:lnTo>
                    <a:pt x="407541" y="685799"/>
                  </a:lnTo>
                  <a:lnTo>
                    <a:pt x="386482" y="660399"/>
                  </a:lnTo>
                  <a:close/>
                </a:path>
                <a:path w="2044064" h="2159000">
                  <a:moveTo>
                    <a:pt x="1461622" y="850900"/>
                  </a:moveTo>
                  <a:lnTo>
                    <a:pt x="581895" y="850899"/>
                  </a:lnTo>
                  <a:lnTo>
                    <a:pt x="699381" y="977899"/>
                  </a:lnTo>
                  <a:lnTo>
                    <a:pt x="733879" y="977899"/>
                  </a:lnTo>
                  <a:lnTo>
                    <a:pt x="803781" y="939799"/>
                  </a:lnTo>
                  <a:lnTo>
                    <a:pt x="1379421" y="939800"/>
                  </a:lnTo>
                  <a:lnTo>
                    <a:pt x="1461622" y="850900"/>
                  </a:lnTo>
                  <a:close/>
                </a:path>
                <a:path w="2044064" h="2159000">
                  <a:moveTo>
                    <a:pt x="1379421" y="939800"/>
                  </a:moveTo>
                  <a:lnTo>
                    <a:pt x="1239849" y="939800"/>
                  </a:lnTo>
                  <a:lnTo>
                    <a:pt x="1309638" y="977900"/>
                  </a:lnTo>
                  <a:lnTo>
                    <a:pt x="1344193" y="977900"/>
                  </a:lnTo>
                  <a:lnTo>
                    <a:pt x="1379421" y="939800"/>
                  </a:lnTo>
                  <a:close/>
                </a:path>
                <a:path w="2044064" h="2159000">
                  <a:moveTo>
                    <a:pt x="1955354" y="660400"/>
                  </a:moveTo>
                  <a:lnTo>
                    <a:pt x="1805468" y="660400"/>
                  </a:lnTo>
                  <a:lnTo>
                    <a:pt x="1856046" y="673100"/>
                  </a:lnTo>
                  <a:lnTo>
                    <a:pt x="1899985" y="698500"/>
                  </a:lnTo>
                  <a:lnTo>
                    <a:pt x="1934653" y="723900"/>
                  </a:lnTo>
                  <a:lnTo>
                    <a:pt x="1957424" y="774700"/>
                  </a:lnTo>
                  <a:lnTo>
                    <a:pt x="1965666" y="825500"/>
                  </a:lnTo>
                  <a:lnTo>
                    <a:pt x="1957506" y="876300"/>
                  </a:lnTo>
                  <a:lnTo>
                    <a:pt x="1934783" y="914400"/>
                  </a:lnTo>
                  <a:lnTo>
                    <a:pt x="1900131" y="952500"/>
                  </a:lnTo>
                  <a:lnTo>
                    <a:pt x="1856186" y="977900"/>
                  </a:lnTo>
                  <a:lnTo>
                    <a:pt x="1955241" y="977900"/>
                  </a:lnTo>
                  <a:lnTo>
                    <a:pt x="1978916" y="952500"/>
                  </a:lnTo>
                  <a:lnTo>
                    <a:pt x="2004480" y="914400"/>
                  </a:lnTo>
                  <a:lnTo>
                    <a:pt x="2019899" y="863600"/>
                  </a:lnTo>
                  <a:lnTo>
                    <a:pt x="2024977" y="825500"/>
                  </a:lnTo>
                  <a:lnTo>
                    <a:pt x="2019518" y="774700"/>
                  </a:lnTo>
                  <a:lnTo>
                    <a:pt x="2003325" y="723900"/>
                  </a:lnTo>
                  <a:lnTo>
                    <a:pt x="1976202" y="685800"/>
                  </a:lnTo>
                  <a:lnTo>
                    <a:pt x="1955354" y="660400"/>
                  </a:lnTo>
                  <a:close/>
                </a:path>
                <a:path w="2044064" h="2159000">
                  <a:moveTo>
                    <a:pt x="1239849" y="939800"/>
                  </a:moveTo>
                  <a:lnTo>
                    <a:pt x="803781" y="939799"/>
                  </a:lnTo>
                  <a:lnTo>
                    <a:pt x="823766" y="952499"/>
                  </a:lnTo>
                  <a:lnTo>
                    <a:pt x="844192" y="965199"/>
                  </a:lnTo>
                  <a:lnTo>
                    <a:pt x="1199361" y="965200"/>
                  </a:lnTo>
                  <a:lnTo>
                    <a:pt x="1219823" y="952500"/>
                  </a:lnTo>
                  <a:lnTo>
                    <a:pt x="1239849" y="939800"/>
                  </a:lnTo>
                  <a:close/>
                </a:path>
                <a:path w="2044064" h="2159000">
                  <a:moveTo>
                    <a:pt x="1469946" y="825500"/>
                  </a:moveTo>
                  <a:lnTo>
                    <a:pt x="573571" y="825499"/>
                  </a:lnTo>
                  <a:lnTo>
                    <a:pt x="573589" y="838199"/>
                  </a:lnTo>
                  <a:lnTo>
                    <a:pt x="576401" y="850899"/>
                  </a:lnTo>
                  <a:lnTo>
                    <a:pt x="1467116" y="850900"/>
                  </a:lnTo>
                  <a:lnTo>
                    <a:pt x="1469928" y="838200"/>
                  </a:lnTo>
                  <a:lnTo>
                    <a:pt x="1469946" y="825500"/>
                  </a:lnTo>
                  <a:close/>
                </a:path>
                <a:path w="2044064" h="2159000">
                  <a:moveTo>
                    <a:pt x="1467115" y="215900"/>
                  </a:moveTo>
                  <a:lnTo>
                    <a:pt x="576425" y="215899"/>
                  </a:lnTo>
                  <a:lnTo>
                    <a:pt x="573596" y="228599"/>
                  </a:lnTo>
                  <a:lnTo>
                    <a:pt x="573571" y="241299"/>
                  </a:lnTo>
                  <a:lnTo>
                    <a:pt x="576457" y="253999"/>
                  </a:lnTo>
                  <a:lnTo>
                    <a:pt x="611918" y="317499"/>
                  </a:lnTo>
                  <a:lnTo>
                    <a:pt x="601873" y="342899"/>
                  </a:lnTo>
                  <a:lnTo>
                    <a:pt x="592821" y="355599"/>
                  </a:lnTo>
                  <a:lnTo>
                    <a:pt x="584778" y="380999"/>
                  </a:lnTo>
                  <a:lnTo>
                    <a:pt x="577760" y="393699"/>
                  </a:lnTo>
                  <a:lnTo>
                    <a:pt x="503348" y="419099"/>
                  </a:lnTo>
                  <a:lnTo>
                    <a:pt x="494961" y="431799"/>
                  </a:lnTo>
                  <a:lnTo>
                    <a:pt x="488466" y="431799"/>
                  </a:lnTo>
                  <a:lnTo>
                    <a:pt x="484271" y="444499"/>
                  </a:lnTo>
                  <a:lnTo>
                    <a:pt x="482786" y="457199"/>
                  </a:lnTo>
                  <a:lnTo>
                    <a:pt x="482786" y="622299"/>
                  </a:lnTo>
                  <a:lnTo>
                    <a:pt x="484271" y="622299"/>
                  </a:lnTo>
                  <a:lnTo>
                    <a:pt x="488466" y="634999"/>
                  </a:lnTo>
                  <a:lnTo>
                    <a:pt x="494961" y="647699"/>
                  </a:lnTo>
                  <a:lnTo>
                    <a:pt x="503348" y="647699"/>
                  </a:lnTo>
                  <a:lnTo>
                    <a:pt x="577760" y="673099"/>
                  </a:lnTo>
                  <a:lnTo>
                    <a:pt x="584811" y="685799"/>
                  </a:lnTo>
                  <a:lnTo>
                    <a:pt x="592870" y="711199"/>
                  </a:lnTo>
                  <a:lnTo>
                    <a:pt x="601929" y="736599"/>
                  </a:lnTo>
                  <a:lnTo>
                    <a:pt x="611975" y="749299"/>
                  </a:lnTo>
                  <a:lnTo>
                    <a:pt x="576457" y="825499"/>
                  </a:lnTo>
                  <a:lnTo>
                    <a:pt x="1467060" y="825500"/>
                  </a:lnTo>
                  <a:lnTo>
                    <a:pt x="1455221" y="800100"/>
                  </a:lnTo>
                  <a:lnTo>
                    <a:pt x="973491" y="800099"/>
                  </a:lnTo>
                  <a:lnTo>
                    <a:pt x="928007" y="787399"/>
                  </a:lnTo>
                  <a:lnTo>
                    <a:pt x="886120" y="761999"/>
                  </a:lnTo>
                  <a:lnTo>
                    <a:pt x="848589" y="736599"/>
                  </a:lnTo>
                  <a:lnTo>
                    <a:pt x="816172" y="711199"/>
                  </a:lnTo>
                  <a:lnTo>
                    <a:pt x="789626" y="673099"/>
                  </a:lnTo>
                  <a:lnTo>
                    <a:pt x="769709" y="622299"/>
                  </a:lnTo>
                  <a:lnTo>
                    <a:pt x="757181" y="584199"/>
                  </a:lnTo>
                  <a:lnTo>
                    <a:pt x="752799" y="533399"/>
                  </a:lnTo>
                  <a:lnTo>
                    <a:pt x="757116" y="482599"/>
                  </a:lnTo>
                  <a:lnTo>
                    <a:pt x="769597" y="444499"/>
                  </a:lnTo>
                  <a:lnTo>
                    <a:pt x="789483" y="393699"/>
                  </a:lnTo>
                  <a:lnTo>
                    <a:pt x="816012" y="368299"/>
                  </a:lnTo>
                  <a:lnTo>
                    <a:pt x="848425" y="330199"/>
                  </a:lnTo>
                  <a:lnTo>
                    <a:pt x="885961" y="304799"/>
                  </a:lnTo>
                  <a:lnTo>
                    <a:pt x="927859" y="279399"/>
                  </a:lnTo>
                  <a:lnTo>
                    <a:pt x="973360" y="266700"/>
                  </a:lnTo>
                  <a:lnTo>
                    <a:pt x="1459956" y="266700"/>
                  </a:lnTo>
                  <a:lnTo>
                    <a:pt x="1467060" y="254000"/>
                  </a:lnTo>
                  <a:lnTo>
                    <a:pt x="1469946" y="241300"/>
                  </a:lnTo>
                  <a:lnTo>
                    <a:pt x="1469927" y="228600"/>
                  </a:lnTo>
                  <a:lnTo>
                    <a:pt x="1467115" y="215900"/>
                  </a:lnTo>
                  <a:close/>
                </a:path>
                <a:path w="2044064" h="2159000">
                  <a:moveTo>
                    <a:pt x="1459956" y="266700"/>
                  </a:moveTo>
                  <a:lnTo>
                    <a:pt x="1070061" y="266700"/>
                  </a:lnTo>
                  <a:lnTo>
                    <a:pt x="1115575" y="279400"/>
                  </a:lnTo>
                  <a:lnTo>
                    <a:pt x="1157486" y="304800"/>
                  </a:lnTo>
                  <a:lnTo>
                    <a:pt x="1195035" y="330200"/>
                  </a:lnTo>
                  <a:lnTo>
                    <a:pt x="1227462" y="368300"/>
                  </a:lnTo>
                  <a:lnTo>
                    <a:pt x="1254009" y="393700"/>
                  </a:lnTo>
                  <a:lnTo>
                    <a:pt x="1273915" y="444500"/>
                  </a:lnTo>
                  <a:lnTo>
                    <a:pt x="1286424" y="482600"/>
                  </a:lnTo>
                  <a:lnTo>
                    <a:pt x="1290775" y="533400"/>
                  </a:lnTo>
                  <a:lnTo>
                    <a:pt x="1286443" y="584200"/>
                  </a:lnTo>
                  <a:lnTo>
                    <a:pt x="1273953" y="622300"/>
                  </a:lnTo>
                  <a:lnTo>
                    <a:pt x="1254063" y="673100"/>
                  </a:lnTo>
                  <a:lnTo>
                    <a:pt x="1227533" y="711200"/>
                  </a:lnTo>
                  <a:lnTo>
                    <a:pt x="1195120" y="736600"/>
                  </a:lnTo>
                  <a:lnTo>
                    <a:pt x="1157583" y="762000"/>
                  </a:lnTo>
                  <a:lnTo>
                    <a:pt x="1115681" y="787400"/>
                  </a:lnTo>
                  <a:lnTo>
                    <a:pt x="1070172" y="800100"/>
                  </a:lnTo>
                  <a:lnTo>
                    <a:pt x="1455221" y="800100"/>
                  </a:lnTo>
                  <a:lnTo>
                    <a:pt x="1431542" y="749300"/>
                  </a:lnTo>
                  <a:lnTo>
                    <a:pt x="1441621" y="736600"/>
                  </a:lnTo>
                  <a:lnTo>
                    <a:pt x="1450696" y="711200"/>
                  </a:lnTo>
                  <a:lnTo>
                    <a:pt x="1458762" y="685800"/>
                  </a:lnTo>
                  <a:lnTo>
                    <a:pt x="1465814" y="673100"/>
                  </a:lnTo>
                  <a:lnTo>
                    <a:pt x="1540191" y="647700"/>
                  </a:lnTo>
                  <a:lnTo>
                    <a:pt x="1548566" y="647700"/>
                  </a:lnTo>
                  <a:lnTo>
                    <a:pt x="1555061" y="635000"/>
                  </a:lnTo>
                  <a:lnTo>
                    <a:pt x="1559261" y="622300"/>
                  </a:lnTo>
                  <a:lnTo>
                    <a:pt x="1560754" y="622300"/>
                  </a:lnTo>
                  <a:lnTo>
                    <a:pt x="1560754" y="457200"/>
                  </a:lnTo>
                  <a:lnTo>
                    <a:pt x="1559261" y="444500"/>
                  </a:lnTo>
                  <a:lnTo>
                    <a:pt x="1555061" y="431800"/>
                  </a:lnTo>
                  <a:lnTo>
                    <a:pt x="1548566" y="431800"/>
                  </a:lnTo>
                  <a:lnTo>
                    <a:pt x="1540191" y="419100"/>
                  </a:lnTo>
                  <a:lnTo>
                    <a:pt x="1465813" y="393700"/>
                  </a:lnTo>
                  <a:lnTo>
                    <a:pt x="1458762" y="381000"/>
                  </a:lnTo>
                  <a:lnTo>
                    <a:pt x="1450696" y="355600"/>
                  </a:lnTo>
                  <a:lnTo>
                    <a:pt x="1441621" y="342900"/>
                  </a:lnTo>
                  <a:lnTo>
                    <a:pt x="1431542" y="317500"/>
                  </a:lnTo>
                  <a:lnTo>
                    <a:pt x="1459956" y="266700"/>
                  </a:lnTo>
                  <a:close/>
                </a:path>
                <a:path w="2044064" h="2159000">
                  <a:moveTo>
                    <a:pt x="913563" y="546099"/>
                  </a:moveTo>
                  <a:lnTo>
                    <a:pt x="871701" y="546099"/>
                  </a:lnTo>
                  <a:lnTo>
                    <a:pt x="866124" y="558799"/>
                  </a:lnTo>
                  <a:lnTo>
                    <a:pt x="865023" y="571499"/>
                  </a:lnTo>
                  <a:lnTo>
                    <a:pt x="868267" y="584199"/>
                  </a:lnTo>
                  <a:lnTo>
                    <a:pt x="875723" y="596899"/>
                  </a:lnTo>
                  <a:lnTo>
                    <a:pt x="951969" y="660399"/>
                  </a:lnTo>
                  <a:lnTo>
                    <a:pt x="983730" y="660399"/>
                  </a:lnTo>
                  <a:lnTo>
                    <a:pt x="992925" y="647699"/>
                  </a:lnTo>
                  <a:lnTo>
                    <a:pt x="1040388" y="596900"/>
                  </a:lnTo>
                  <a:lnTo>
                    <a:pt x="967887" y="596899"/>
                  </a:lnTo>
                  <a:lnTo>
                    <a:pt x="913563" y="546099"/>
                  </a:lnTo>
                  <a:close/>
                </a:path>
                <a:path w="2044064" h="2159000">
                  <a:moveTo>
                    <a:pt x="1158718" y="406400"/>
                  </a:moveTo>
                  <a:lnTo>
                    <a:pt x="1136353" y="406400"/>
                  </a:lnTo>
                  <a:lnTo>
                    <a:pt x="1126838" y="419100"/>
                  </a:lnTo>
                  <a:lnTo>
                    <a:pt x="967887" y="596899"/>
                  </a:lnTo>
                  <a:lnTo>
                    <a:pt x="1040388" y="596900"/>
                  </a:lnTo>
                  <a:lnTo>
                    <a:pt x="1170910" y="457200"/>
                  </a:lnTo>
                  <a:lnTo>
                    <a:pt x="1176964" y="444500"/>
                  </a:lnTo>
                  <a:lnTo>
                    <a:pt x="1178599" y="431800"/>
                  </a:lnTo>
                  <a:lnTo>
                    <a:pt x="1175880" y="419100"/>
                  </a:lnTo>
                  <a:lnTo>
                    <a:pt x="1168870" y="419100"/>
                  </a:lnTo>
                  <a:lnTo>
                    <a:pt x="1158718" y="406400"/>
                  </a:lnTo>
                  <a:close/>
                </a:path>
                <a:path w="2044064" h="2159000">
                  <a:moveTo>
                    <a:pt x="282193" y="304799"/>
                  </a:moveTo>
                  <a:lnTo>
                    <a:pt x="249381" y="304799"/>
                  </a:lnTo>
                  <a:lnTo>
                    <a:pt x="241566" y="317499"/>
                  </a:lnTo>
                  <a:lnTo>
                    <a:pt x="237802" y="330199"/>
                  </a:lnTo>
                  <a:lnTo>
                    <a:pt x="238595" y="342899"/>
                  </a:lnTo>
                  <a:lnTo>
                    <a:pt x="243596" y="342899"/>
                  </a:lnTo>
                  <a:lnTo>
                    <a:pt x="252453" y="355599"/>
                  </a:lnTo>
                  <a:lnTo>
                    <a:pt x="351353" y="406399"/>
                  </a:lnTo>
                  <a:lnTo>
                    <a:pt x="362548" y="419099"/>
                  </a:lnTo>
                  <a:lnTo>
                    <a:pt x="373923" y="419099"/>
                  </a:lnTo>
                  <a:lnTo>
                    <a:pt x="384170" y="406399"/>
                  </a:lnTo>
                  <a:lnTo>
                    <a:pt x="391980" y="406399"/>
                  </a:lnTo>
                  <a:lnTo>
                    <a:pt x="395745" y="393699"/>
                  </a:lnTo>
                  <a:lnTo>
                    <a:pt x="394951" y="380999"/>
                  </a:lnTo>
                  <a:lnTo>
                    <a:pt x="389950" y="368299"/>
                  </a:lnTo>
                  <a:lnTo>
                    <a:pt x="381093" y="355599"/>
                  </a:lnTo>
                  <a:lnTo>
                    <a:pt x="282193" y="304799"/>
                  </a:lnTo>
                  <a:close/>
                </a:path>
                <a:path w="2044064" h="2159000">
                  <a:moveTo>
                    <a:pt x="1794144" y="304800"/>
                  </a:moveTo>
                  <a:lnTo>
                    <a:pt x="1662492" y="355600"/>
                  </a:lnTo>
                  <a:lnTo>
                    <a:pt x="1647794" y="393700"/>
                  </a:lnTo>
                  <a:lnTo>
                    <a:pt x="1651559" y="406400"/>
                  </a:lnTo>
                  <a:lnTo>
                    <a:pt x="1659372" y="406400"/>
                  </a:lnTo>
                  <a:lnTo>
                    <a:pt x="1669622" y="419100"/>
                  </a:lnTo>
                  <a:lnTo>
                    <a:pt x="1681009" y="419100"/>
                  </a:lnTo>
                  <a:lnTo>
                    <a:pt x="1692231" y="406400"/>
                  </a:lnTo>
                  <a:lnTo>
                    <a:pt x="1791080" y="355600"/>
                  </a:lnTo>
                  <a:lnTo>
                    <a:pt x="1799933" y="342900"/>
                  </a:lnTo>
                  <a:lnTo>
                    <a:pt x="1804930" y="342900"/>
                  </a:lnTo>
                  <a:lnTo>
                    <a:pt x="1805722" y="330200"/>
                  </a:lnTo>
                  <a:lnTo>
                    <a:pt x="1801956" y="317500"/>
                  </a:lnTo>
                  <a:lnTo>
                    <a:pt x="1794144" y="304800"/>
                  </a:lnTo>
                  <a:close/>
                </a:path>
                <a:path w="2044064" h="2159000">
                  <a:moveTo>
                    <a:pt x="418146" y="76199"/>
                  </a:moveTo>
                  <a:lnTo>
                    <a:pt x="376616" y="76199"/>
                  </a:lnTo>
                  <a:lnTo>
                    <a:pt x="371860" y="88899"/>
                  </a:lnTo>
                  <a:lnTo>
                    <a:pt x="371337" y="101599"/>
                  </a:lnTo>
                  <a:lnTo>
                    <a:pt x="375366" y="114299"/>
                  </a:lnTo>
                  <a:lnTo>
                    <a:pt x="445098" y="228599"/>
                  </a:lnTo>
                  <a:lnTo>
                    <a:pt x="453119" y="241299"/>
                  </a:lnTo>
                  <a:lnTo>
                    <a:pt x="485975" y="241299"/>
                  </a:lnTo>
                  <a:lnTo>
                    <a:pt x="494647" y="228599"/>
                  </a:lnTo>
                  <a:lnTo>
                    <a:pt x="499404" y="215899"/>
                  </a:lnTo>
                  <a:lnTo>
                    <a:pt x="499926" y="203199"/>
                  </a:lnTo>
                  <a:lnTo>
                    <a:pt x="495894" y="203199"/>
                  </a:lnTo>
                  <a:lnTo>
                    <a:pt x="426167" y="88899"/>
                  </a:lnTo>
                  <a:lnTo>
                    <a:pt x="418146" y="76199"/>
                  </a:lnTo>
                  <a:close/>
                </a:path>
                <a:path w="2044064" h="2159000">
                  <a:moveTo>
                    <a:pt x="1666922" y="76200"/>
                  </a:moveTo>
                  <a:lnTo>
                    <a:pt x="1625367" y="76200"/>
                  </a:lnTo>
                  <a:lnTo>
                    <a:pt x="1617344" y="88900"/>
                  </a:lnTo>
                  <a:lnTo>
                    <a:pt x="1547612" y="203200"/>
                  </a:lnTo>
                  <a:lnTo>
                    <a:pt x="1543609" y="203200"/>
                  </a:lnTo>
                  <a:lnTo>
                    <a:pt x="1544142" y="215900"/>
                  </a:lnTo>
                  <a:lnTo>
                    <a:pt x="1548902" y="228600"/>
                  </a:lnTo>
                  <a:lnTo>
                    <a:pt x="1557581" y="241300"/>
                  </a:lnTo>
                  <a:lnTo>
                    <a:pt x="1590401" y="241300"/>
                  </a:lnTo>
                  <a:lnTo>
                    <a:pt x="1598424" y="228600"/>
                  </a:lnTo>
                  <a:lnTo>
                    <a:pt x="1668156" y="114300"/>
                  </a:lnTo>
                  <a:lnTo>
                    <a:pt x="1672191" y="101600"/>
                  </a:lnTo>
                  <a:lnTo>
                    <a:pt x="1671675" y="88900"/>
                  </a:lnTo>
                  <a:lnTo>
                    <a:pt x="1666922" y="76200"/>
                  </a:lnTo>
                  <a:close/>
                </a:path>
                <a:path w="2044064" h="2159000">
                  <a:moveTo>
                    <a:pt x="733879" y="88899"/>
                  </a:moveTo>
                  <a:lnTo>
                    <a:pt x="707001" y="88899"/>
                  </a:lnTo>
                  <a:lnTo>
                    <a:pt x="699381" y="101599"/>
                  </a:lnTo>
                  <a:lnTo>
                    <a:pt x="581952" y="215899"/>
                  </a:lnTo>
                  <a:lnTo>
                    <a:pt x="1461622" y="215900"/>
                  </a:lnTo>
                  <a:lnTo>
                    <a:pt x="1370288" y="127000"/>
                  </a:lnTo>
                  <a:lnTo>
                    <a:pt x="803724" y="126999"/>
                  </a:lnTo>
                  <a:lnTo>
                    <a:pt x="733879" y="88899"/>
                  </a:lnTo>
                  <a:close/>
                </a:path>
                <a:path w="2044064" h="2159000">
                  <a:moveTo>
                    <a:pt x="1199382" y="101600"/>
                  </a:moveTo>
                  <a:lnTo>
                    <a:pt x="844163" y="101599"/>
                  </a:lnTo>
                  <a:lnTo>
                    <a:pt x="823718" y="114299"/>
                  </a:lnTo>
                  <a:lnTo>
                    <a:pt x="803724" y="126999"/>
                  </a:lnTo>
                  <a:lnTo>
                    <a:pt x="1239849" y="127000"/>
                  </a:lnTo>
                  <a:lnTo>
                    <a:pt x="1219846" y="114300"/>
                  </a:lnTo>
                  <a:lnTo>
                    <a:pt x="1199382" y="101600"/>
                  </a:lnTo>
                  <a:close/>
                </a:path>
                <a:path w="2044064" h="2159000">
                  <a:moveTo>
                    <a:pt x="1336563" y="88900"/>
                  </a:moveTo>
                  <a:lnTo>
                    <a:pt x="1309638" y="88900"/>
                  </a:lnTo>
                  <a:lnTo>
                    <a:pt x="1239849" y="127000"/>
                  </a:lnTo>
                  <a:lnTo>
                    <a:pt x="1370288" y="127000"/>
                  </a:lnTo>
                  <a:lnTo>
                    <a:pt x="1344193" y="101600"/>
                  </a:lnTo>
                  <a:lnTo>
                    <a:pt x="1336563" y="88900"/>
                  </a:lnTo>
                  <a:close/>
                </a:path>
                <a:path w="2044064" h="2159000">
                  <a:moveTo>
                    <a:pt x="1133126" y="12700"/>
                  </a:moveTo>
                  <a:lnTo>
                    <a:pt x="910447" y="12699"/>
                  </a:lnTo>
                  <a:lnTo>
                    <a:pt x="886259" y="88899"/>
                  </a:lnTo>
                  <a:lnTo>
                    <a:pt x="865022" y="101599"/>
                  </a:lnTo>
                  <a:lnTo>
                    <a:pt x="1178503" y="101600"/>
                  </a:lnTo>
                  <a:lnTo>
                    <a:pt x="1157258" y="88900"/>
                  </a:lnTo>
                  <a:lnTo>
                    <a:pt x="1133126" y="12700"/>
                  </a:lnTo>
                  <a:close/>
                </a:path>
                <a:path w="2044064" h="2159000">
                  <a:moveTo>
                    <a:pt x="1122299" y="0"/>
                  </a:moveTo>
                  <a:lnTo>
                    <a:pt x="921245" y="0"/>
                  </a:lnTo>
                  <a:lnTo>
                    <a:pt x="914728" y="12699"/>
                  </a:lnTo>
                  <a:lnTo>
                    <a:pt x="1128820" y="12700"/>
                  </a:lnTo>
                  <a:lnTo>
                    <a:pt x="1122299" y="0"/>
                  </a:lnTo>
                  <a:close/>
                </a:path>
              </a:pathLst>
            </a:custGeom>
            <a:solidFill>
              <a:srgbClr val="539B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8869667" y="2597924"/>
              <a:ext cx="403860" cy="1663064"/>
            </a:xfrm>
            <a:custGeom>
              <a:avLst/>
              <a:gdLst/>
              <a:ahLst/>
              <a:cxnLst/>
              <a:rect l="l" t="t" r="r" b="b"/>
              <a:pathLst>
                <a:path w="403859" h="1663064">
                  <a:moveTo>
                    <a:pt x="403364" y="631583"/>
                  </a:moveTo>
                  <a:lnTo>
                    <a:pt x="245071" y="599567"/>
                  </a:lnTo>
                  <a:lnTo>
                    <a:pt x="239014" y="633374"/>
                  </a:lnTo>
                  <a:lnTo>
                    <a:pt x="230835" y="665365"/>
                  </a:lnTo>
                  <a:lnTo>
                    <a:pt x="206819" y="724801"/>
                  </a:lnTo>
                  <a:lnTo>
                    <a:pt x="184023" y="761733"/>
                  </a:lnTo>
                  <a:lnTo>
                    <a:pt x="155676" y="795794"/>
                  </a:lnTo>
                  <a:lnTo>
                    <a:pt x="121310" y="827392"/>
                  </a:lnTo>
                  <a:lnTo>
                    <a:pt x="80441" y="856932"/>
                  </a:lnTo>
                  <a:lnTo>
                    <a:pt x="80441" y="1022985"/>
                  </a:lnTo>
                  <a:lnTo>
                    <a:pt x="82334" y="1060716"/>
                  </a:lnTo>
                  <a:lnTo>
                    <a:pt x="87439" y="1083525"/>
                  </a:lnTo>
                  <a:lnTo>
                    <a:pt x="94894" y="1096581"/>
                  </a:lnTo>
                  <a:lnTo>
                    <a:pt x="103860" y="1105027"/>
                  </a:lnTo>
                  <a:lnTo>
                    <a:pt x="121996" y="1122438"/>
                  </a:lnTo>
                  <a:lnTo>
                    <a:pt x="136753" y="1146162"/>
                  </a:lnTo>
                  <a:lnTo>
                    <a:pt x="146964" y="1181722"/>
                  </a:lnTo>
                  <a:lnTo>
                    <a:pt x="151434" y="1234630"/>
                  </a:lnTo>
                  <a:lnTo>
                    <a:pt x="187248" y="1246517"/>
                  </a:lnTo>
                  <a:lnTo>
                    <a:pt x="215747" y="1269492"/>
                  </a:lnTo>
                  <a:lnTo>
                    <a:pt x="234619" y="1300886"/>
                  </a:lnTo>
                  <a:lnTo>
                    <a:pt x="241477" y="1337983"/>
                  </a:lnTo>
                  <a:lnTo>
                    <a:pt x="241477" y="1381544"/>
                  </a:lnTo>
                  <a:lnTo>
                    <a:pt x="281965" y="1389888"/>
                  </a:lnTo>
                  <a:lnTo>
                    <a:pt x="315023" y="1412278"/>
                  </a:lnTo>
                  <a:lnTo>
                    <a:pt x="337312" y="1445412"/>
                  </a:lnTo>
                  <a:lnTo>
                    <a:pt x="345503" y="1485938"/>
                  </a:lnTo>
                  <a:lnTo>
                    <a:pt x="345503" y="1541932"/>
                  </a:lnTo>
                  <a:lnTo>
                    <a:pt x="341680" y="1560753"/>
                  </a:lnTo>
                  <a:lnTo>
                    <a:pt x="331304" y="1576133"/>
                  </a:lnTo>
                  <a:lnTo>
                    <a:pt x="315925" y="1586509"/>
                  </a:lnTo>
                  <a:lnTo>
                    <a:pt x="297091" y="1590319"/>
                  </a:lnTo>
                  <a:lnTo>
                    <a:pt x="0" y="1590319"/>
                  </a:lnTo>
                  <a:lnTo>
                    <a:pt x="0" y="1662925"/>
                  </a:lnTo>
                  <a:lnTo>
                    <a:pt x="403364" y="1662925"/>
                  </a:lnTo>
                  <a:lnTo>
                    <a:pt x="403364" y="631583"/>
                  </a:lnTo>
                  <a:close/>
                </a:path>
                <a:path w="403859" h="1663064">
                  <a:moveTo>
                    <a:pt x="403364" y="0"/>
                  </a:moveTo>
                  <a:lnTo>
                    <a:pt x="0" y="0"/>
                  </a:lnTo>
                  <a:lnTo>
                    <a:pt x="0" y="103098"/>
                  </a:lnTo>
                  <a:lnTo>
                    <a:pt x="92684" y="178511"/>
                  </a:lnTo>
                  <a:lnTo>
                    <a:pt x="98425" y="184696"/>
                  </a:lnTo>
                  <a:lnTo>
                    <a:pt x="102196" y="192062"/>
                  </a:lnTo>
                  <a:lnTo>
                    <a:pt x="103860" y="200164"/>
                  </a:lnTo>
                  <a:lnTo>
                    <a:pt x="103251" y="208559"/>
                  </a:lnTo>
                  <a:lnTo>
                    <a:pt x="83921" y="297789"/>
                  </a:lnTo>
                  <a:lnTo>
                    <a:pt x="80378" y="362991"/>
                  </a:lnTo>
                  <a:lnTo>
                    <a:pt x="80378" y="366522"/>
                  </a:lnTo>
                  <a:lnTo>
                    <a:pt x="107861" y="374865"/>
                  </a:lnTo>
                  <a:lnTo>
                    <a:pt x="135648" y="381939"/>
                  </a:lnTo>
                  <a:lnTo>
                    <a:pt x="163728" y="387731"/>
                  </a:lnTo>
                  <a:lnTo>
                    <a:pt x="198729" y="393255"/>
                  </a:lnTo>
                  <a:lnTo>
                    <a:pt x="208622" y="394208"/>
                  </a:lnTo>
                  <a:lnTo>
                    <a:pt x="218300" y="395351"/>
                  </a:lnTo>
                  <a:lnTo>
                    <a:pt x="251155" y="420077"/>
                  </a:lnTo>
                  <a:lnTo>
                    <a:pt x="254063" y="439204"/>
                  </a:lnTo>
                  <a:lnTo>
                    <a:pt x="253898" y="453453"/>
                  </a:lnTo>
                  <a:lnTo>
                    <a:pt x="253784" y="456768"/>
                  </a:lnTo>
                  <a:lnTo>
                    <a:pt x="253453" y="481063"/>
                  </a:lnTo>
                  <a:lnTo>
                    <a:pt x="252933" y="500888"/>
                  </a:lnTo>
                  <a:lnTo>
                    <a:pt x="252196" y="520115"/>
                  </a:lnTo>
                  <a:lnTo>
                    <a:pt x="251193" y="538759"/>
                  </a:lnTo>
                  <a:lnTo>
                    <a:pt x="403364" y="569531"/>
                  </a:lnTo>
                  <a:lnTo>
                    <a:pt x="403364" y="0"/>
                  </a:lnTo>
                  <a:close/>
                </a:path>
              </a:pathLst>
            </a:custGeom>
            <a:solidFill>
              <a:srgbClr val="1F428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9333866" y="2393173"/>
              <a:ext cx="902969" cy="2072639"/>
            </a:xfrm>
            <a:custGeom>
              <a:avLst/>
              <a:gdLst/>
              <a:ahLst/>
              <a:cxnLst/>
              <a:rect l="l" t="t" r="r" b="b"/>
              <a:pathLst>
                <a:path w="902970" h="2072639">
                  <a:moveTo>
                    <a:pt x="0" y="0"/>
                  </a:moveTo>
                  <a:lnTo>
                    <a:pt x="0" y="2072332"/>
                  </a:lnTo>
                  <a:lnTo>
                    <a:pt x="902933" y="1873637"/>
                  </a:lnTo>
                  <a:lnTo>
                    <a:pt x="902933" y="1097505"/>
                  </a:lnTo>
                  <a:lnTo>
                    <a:pt x="139863" y="1097505"/>
                  </a:lnTo>
                  <a:lnTo>
                    <a:pt x="128021" y="1095119"/>
                  </a:lnTo>
                  <a:lnTo>
                    <a:pt x="118343" y="1088611"/>
                  </a:lnTo>
                  <a:lnTo>
                    <a:pt x="111814" y="1078955"/>
                  </a:lnTo>
                  <a:lnTo>
                    <a:pt x="109419" y="1067125"/>
                  </a:lnTo>
                  <a:lnTo>
                    <a:pt x="109419" y="1005185"/>
                  </a:lnTo>
                  <a:lnTo>
                    <a:pt x="111814" y="993354"/>
                  </a:lnTo>
                  <a:lnTo>
                    <a:pt x="118343" y="983698"/>
                  </a:lnTo>
                  <a:lnTo>
                    <a:pt x="128021" y="977190"/>
                  </a:lnTo>
                  <a:lnTo>
                    <a:pt x="139863" y="974805"/>
                  </a:lnTo>
                  <a:lnTo>
                    <a:pt x="902933" y="974805"/>
                  </a:lnTo>
                  <a:lnTo>
                    <a:pt x="902932" y="198790"/>
                  </a:lnTo>
                  <a:lnTo>
                    <a:pt x="0" y="0"/>
                  </a:lnTo>
                  <a:close/>
                </a:path>
                <a:path w="902970" h="2072639">
                  <a:moveTo>
                    <a:pt x="902933" y="974805"/>
                  </a:moveTo>
                  <a:lnTo>
                    <a:pt x="139863" y="974805"/>
                  </a:lnTo>
                  <a:lnTo>
                    <a:pt x="151697" y="977190"/>
                  </a:lnTo>
                  <a:lnTo>
                    <a:pt x="161355" y="983698"/>
                  </a:lnTo>
                  <a:lnTo>
                    <a:pt x="167865" y="993354"/>
                  </a:lnTo>
                  <a:lnTo>
                    <a:pt x="170251" y="1005185"/>
                  </a:lnTo>
                  <a:lnTo>
                    <a:pt x="170251" y="1005803"/>
                  </a:lnTo>
                  <a:lnTo>
                    <a:pt x="343086" y="1005803"/>
                  </a:lnTo>
                  <a:lnTo>
                    <a:pt x="354923" y="1008345"/>
                  </a:lnTo>
                  <a:lnTo>
                    <a:pt x="364522" y="1014977"/>
                  </a:lnTo>
                  <a:lnTo>
                    <a:pt x="370930" y="1024716"/>
                  </a:lnTo>
                  <a:lnTo>
                    <a:pt x="373193" y="1036576"/>
                  </a:lnTo>
                  <a:lnTo>
                    <a:pt x="370725" y="1048212"/>
                  </a:lnTo>
                  <a:lnTo>
                    <a:pt x="364269" y="1057725"/>
                  </a:lnTo>
                  <a:lnTo>
                    <a:pt x="354749" y="1064175"/>
                  </a:lnTo>
                  <a:lnTo>
                    <a:pt x="343086" y="1066619"/>
                  </a:lnTo>
                  <a:lnTo>
                    <a:pt x="170251" y="1066619"/>
                  </a:lnTo>
                  <a:lnTo>
                    <a:pt x="170251" y="1067125"/>
                  </a:lnTo>
                  <a:lnTo>
                    <a:pt x="167865" y="1078955"/>
                  </a:lnTo>
                  <a:lnTo>
                    <a:pt x="161355" y="1088611"/>
                  </a:lnTo>
                  <a:lnTo>
                    <a:pt x="151697" y="1095119"/>
                  </a:lnTo>
                  <a:lnTo>
                    <a:pt x="139863" y="1097505"/>
                  </a:lnTo>
                  <a:lnTo>
                    <a:pt x="902933" y="1097505"/>
                  </a:lnTo>
                  <a:lnTo>
                    <a:pt x="902933" y="974805"/>
                  </a:lnTo>
                  <a:close/>
                </a:path>
              </a:pathLst>
            </a:custGeom>
            <a:solidFill>
              <a:srgbClr val="539B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69021" y="2754703"/>
              <a:ext cx="140481" cy="18076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718244" y="3489331"/>
              <a:ext cx="242570" cy="342265"/>
            </a:xfrm>
            <a:custGeom>
              <a:avLst/>
              <a:gdLst/>
              <a:ahLst/>
              <a:cxnLst/>
              <a:rect l="l" t="t" r="r" b="b"/>
              <a:pathLst>
                <a:path w="242570" h="342264">
                  <a:moveTo>
                    <a:pt x="171037" y="0"/>
                  </a:moveTo>
                  <a:lnTo>
                    <a:pt x="133403" y="17801"/>
                  </a:lnTo>
                  <a:lnTo>
                    <a:pt x="121039" y="20454"/>
                  </a:lnTo>
                  <a:lnTo>
                    <a:pt x="114738" y="19791"/>
                  </a:lnTo>
                  <a:lnTo>
                    <a:pt x="71054" y="0"/>
                  </a:lnTo>
                  <a:lnTo>
                    <a:pt x="71054" y="132695"/>
                  </a:lnTo>
                  <a:lnTo>
                    <a:pt x="67571" y="185058"/>
                  </a:lnTo>
                  <a:lnTo>
                    <a:pt x="43543" y="243370"/>
                  </a:lnTo>
                  <a:lnTo>
                    <a:pt x="16524" y="268834"/>
                  </a:lnTo>
                  <a:lnTo>
                    <a:pt x="8650" y="281957"/>
                  </a:lnTo>
                  <a:lnTo>
                    <a:pt x="2840" y="304767"/>
                  </a:lnTo>
                  <a:lnTo>
                    <a:pt x="0" y="342212"/>
                  </a:lnTo>
                  <a:lnTo>
                    <a:pt x="242036" y="342212"/>
                  </a:lnTo>
                  <a:lnTo>
                    <a:pt x="239220" y="304845"/>
                  </a:lnTo>
                  <a:lnTo>
                    <a:pt x="233407" y="282034"/>
                  </a:lnTo>
                  <a:lnTo>
                    <a:pt x="225519" y="268858"/>
                  </a:lnTo>
                  <a:lnTo>
                    <a:pt x="216479" y="260393"/>
                  </a:lnTo>
                  <a:lnTo>
                    <a:pt x="198502" y="243108"/>
                  </a:lnTo>
                  <a:lnTo>
                    <a:pt x="184090" y="219610"/>
                  </a:lnTo>
                  <a:lnTo>
                    <a:pt x="174512" y="184299"/>
                  </a:lnTo>
                  <a:lnTo>
                    <a:pt x="171037" y="131572"/>
                  </a:lnTo>
                  <a:lnTo>
                    <a:pt x="171037" y="0"/>
                  </a:lnTo>
                  <a:close/>
                </a:path>
              </a:pathLst>
            </a:custGeom>
            <a:solidFill>
              <a:srgbClr val="9BA7A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8524215" y="3892372"/>
              <a:ext cx="630555" cy="235585"/>
            </a:xfrm>
            <a:custGeom>
              <a:avLst/>
              <a:gdLst/>
              <a:ahLst/>
              <a:cxnLst/>
              <a:rect l="l" t="t" r="r" b="b"/>
              <a:pathLst>
                <a:path w="630554" h="235585">
                  <a:moveTo>
                    <a:pt x="526097" y="43535"/>
                  </a:moveTo>
                  <a:lnTo>
                    <a:pt x="522643" y="26581"/>
                  </a:lnTo>
                  <a:lnTo>
                    <a:pt x="513295" y="12738"/>
                  </a:lnTo>
                  <a:lnTo>
                    <a:pt x="499452" y="3416"/>
                  </a:lnTo>
                  <a:lnTo>
                    <a:pt x="482511" y="0"/>
                  </a:lnTo>
                  <a:lnTo>
                    <a:pt x="147624" y="0"/>
                  </a:lnTo>
                  <a:lnTo>
                    <a:pt x="130670" y="3416"/>
                  </a:lnTo>
                  <a:lnTo>
                    <a:pt x="116814" y="12750"/>
                  </a:lnTo>
                  <a:lnTo>
                    <a:pt x="107480" y="26581"/>
                  </a:lnTo>
                  <a:lnTo>
                    <a:pt x="104038" y="43535"/>
                  </a:lnTo>
                  <a:lnTo>
                    <a:pt x="104038" y="87096"/>
                  </a:lnTo>
                  <a:lnTo>
                    <a:pt x="526097" y="87096"/>
                  </a:lnTo>
                  <a:lnTo>
                    <a:pt x="526097" y="43535"/>
                  </a:lnTo>
                  <a:close/>
                </a:path>
                <a:path w="630554" h="235585">
                  <a:moveTo>
                    <a:pt x="630123" y="191490"/>
                  </a:moveTo>
                  <a:lnTo>
                    <a:pt x="626706" y="174536"/>
                  </a:lnTo>
                  <a:lnTo>
                    <a:pt x="617372" y="160693"/>
                  </a:lnTo>
                  <a:lnTo>
                    <a:pt x="603516" y="151345"/>
                  </a:lnTo>
                  <a:lnTo>
                    <a:pt x="586536" y="147916"/>
                  </a:lnTo>
                  <a:lnTo>
                    <a:pt x="91605" y="147916"/>
                  </a:lnTo>
                  <a:lnTo>
                    <a:pt x="43611" y="147916"/>
                  </a:lnTo>
                  <a:lnTo>
                    <a:pt x="26644" y="151345"/>
                  </a:lnTo>
                  <a:lnTo>
                    <a:pt x="12788" y="160680"/>
                  </a:lnTo>
                  <a:lnTo>
                    <a:pt x="3441" y="174523"/>
                  </a:lnTo>
                  <a:lnTo>
                    <a:pt x="0" y="191490"/>
                  </a:lnTo>
                  <a:lnTo>
                    <a:pt x="0" y="235051"/>
                  </a:lnTo>
                  <a:lnTo>
                    <a:pt x="630123" y="235051"/>
                  </a:lnTo>
                  <a:lnTo>
                    <a:pt x="630123" y="1914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8089645" y="3521339"/>
              <a:ext cx="457200" cy="149225"/>
            </a:xfrm>
            <a:custGeom>
              <a:avLst/>
              <a:gdLst/>
              <a:ahLst/>
              <a:cxnLst/>
              <a:rect l="l" t="t" r="r" b="b"/>
              <a:pathLst>
                <a:path w="457200" h="149225">
                  <a:moveTo>
                    <a:pt x="456706" y="0"/>
                  </a:moveTo>
                  <a:lnTo>
                    <a:pt x="0" y="0"/>
                  </a:lnTo>
                  <a:lnTo>
                    <a:pt x="21715" y="39417"/>
                  </a:lnTo>
                  <a:lnTo>
                    <a:pt x="49299" y="73380"/>
                  </a:lnTo>
                  <a:lnTo>
                    <a:pt x="81822" y="101527"/>
                  </a:lnTo>
                  <a:lnTo>
                    <a:pt x="118355" y="123495"/>
                  </a:lnTo>
                  <a:lnTo>
                    <a:pt x="157972" y="138923"/>
                  </a:lnTo>
                  <a:lnTo>
                    <a:pt x="199742" y="147447"/>
                  </a:lnTo>
                  <a:lnTo>
                    <a:pt x="242739" y="148706"/>
                  </a:lnTo>
                  <a:lnTo>
                    <a:pt x="286032" y="142337"/>
                  </a:lnTo>
                  <a:lnTo>
                    <a:pt x="328695" y="127978"/>
                  </a:lnTo>
                  <a:lnTo>
                    <a:pt x="369293" y="105431"/>
                  </a:lnTo>
                  <a:lnTo>
                    <a:pt x="404726" y="76013"/>
                  </a:lnTo>
                  <a:lnTo>
                    <a:pt x="434146" y="40583"/>
                  </a:lnTo>
                  <a:lnTo>
                    <a:pt x="456706" y="0"/>
                  </a:lnTo>
                  <a:close/>
                </a:path>
              </a:pathLst>
            </a:custGeom>
            <a:solidFill>
              <a:srgbClr val="9BA7A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81625" y="3172668"/>
              <a:ext cx="73247" cy="7345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615851" y="2972362"/>
              <a:ext cx="447040" cy="473709"/>
            </a:xfrm>
            <a:custGeom>
              <a:avLst/>
              <a:gdLst/>
              <a:ahLst/>
              <a:cxnLst/>
              <a:rect l="l" t="t" r="r" b="b"/>
              <a:pathLst>
                <a:path w="447040" h="473710">
                  <a:moveTo>
                    <a:pt x="223382" y="0"/>
                  </a:moveTo>
                  <a:lnTo>
                    <a:pt x="207903" y="12120"/>
                  </a:lnTo>
                  <a:lnTo>
                    <a:pt x="191513" y="22925"/>
                  </a:lnTo>
                  <a:lnTo>
                    <a:pt x="174290" y="32361"/>
                  </a:lnTo>
                  <a:lnTo>
                    <a:pt x="156315" y="40375"/>
                  </a:lnTo>
                  <a:lnTo>
                    <a:pt x="155416" y="40825"/>
                  </a:lnTo>
                  <a:lnTo>
                    <a:pt x="89069" y="62388"/>
                  </a:lnTo>
                  <a:lnTo>
                    <a:pt x="51372" y="70813"/>
                  </a:lnTo>
                  <a:lnTo>
                    <a:pt x="10037" y="77943"/>
                  </a:lnTo>
                  <a:lnTo>
                    <a:pt x="0" y="79291"/>
                  </a:lnTo>
                  <a:lnTo>
                    <a:pt x="95" y="85468"/>
                  </a:lnTo>
                  <a:lnTo>
                    <a:pt x="1395" y="137847"/>
                  </a:lnTo>
                  <a:lnTo>
                    <a:pt x="5029" y="191174"/>
                  </a:lnTo>
                  <a:lnTo>
                    <a:pt x="11704" y="237093"/>
                  </a:lnTo>
                  <a:lnTo>
                    <a:pt x="22420" y="279025"/>
                  </a:lnTo>
                  <a:lnTo>
                    <a:pt x="38103" y="317447"/>
                  </a:lnTo>
                  <a:lnTo>
                    <a:pt x="59678" y="352837"/>
                  </a:lnTo>
                  <a:lnTo>
                    <a:pt x="88073" y="385672"/>
                  </a:lnTo>
                  <a:lnTo>
                    <a:pt x="124214" y="416429"/>
                  </a:lnTo>
                  <a:lnTo>
                    <a:pt x="169027" y="445584"/>
                  </a:lnTo>
                  <a:lnTo>
                    <a:pt x="223438" y="473616"/>
                  </a:lnTo>
                  <a:lnTo>
                    <a:pt x="278518" y="445194"/>
                  </a:lnTo>
                  <a:lnTo>
                    <a:pt x="323747" y="415612"/>
                  </a:lnTo>
                  <a:lnTo>
                    <a:pt x="360093" y="384375"/>
                  </a:lnTo>
                  <a:lnTo>
                    <a:pt x="388522" y="350986"/>
                  </a:lnTo>
                  <a:lnTo>
                    <a:pt x="398947" y="333494"/>
                  </a:lnTo>
                  <a:lnTo>
                    <a:pt x="188304" y="333494"/>
                  </a:lnTo>
                  <a:lnTo>
                    <a:pt x="177054" y="332184"/>
                  </a:lnTo>
                  <a:lnTo>
                    <a:pt x="166763" y="326601"/>
                  </a:lnTo>
                  <a:lnTo>
                    <a:pt x="110986" y="280609"/>
                  </a:lnTo>
                  <a:lnTo>
                    <a:pt x="103394" y="271214"/>
                  </a:lnTo>
                  <a:lnTo>
                    <a:pt x="100089" y="260028"/>
                  </a:lnTo>
                  <a:lnTo>
                    <a:pt x="101207" y="248421"/>
                  </a:lnTo>
                  <a:lnTo>
                    <a:pt x="106885" y="237762"/>
                  </a:lnTo>
                  <a:lnTo>
                    <a:pt x="116283" y="230173"/>
                  </a:lnTo>
                  <a:lnTo>
                    <a:pt x="127465" y="226868"/>
                  </a:lnTo>
                  <a:lnTo>
                    <a:pt x="214291" y="226868"/>
                  </a:lnTo>
                  <a:lnTo>
                    <a:pt x="281293" y="153024"/>
                  </a:lnTo>
                  <a:lnTo>
                    <a:pt x="290985" y="145792"/>
                  </a:lnTo>
                  <a:lnTo>
                    <a:pt x="302294" y="142930"/>
                  </a:lnTo>
                  <a:lnTo>
                    <a:pt x="445241" y="142930"/>
                  </a:lnTo>
                  <a:lnTo>
                    <a:pt x="445506" y="137847"/>
                  </a:lnTo>
                  <a:lnTo>
                    <a:pt x="446323" y="112242"/>
                  </a:lnTo>
                  <a:lnTo>
                    <a:pt x="446770" y="85468"/>
                  </a:lnTo>
                  <a:lnTo>
                    <a:pt x="446882" y="79291"/>
                  </a:lnTo>
                  <a:lnTo>
                    <a:pt x="395384" y="70813"/>
                  </a:lnTo>
                  <a:lnTo>
                    <a:pt x="357706" y="62388"/>
                  </a:lnTo>
                  <a:lnTo>
                    <a:pt x="293370" y="41611"/>
                  </a:lnTo>
                  <a:lnTo>
                    <a:pt x="290516" y="40375"/>
                  </a:lnTo>
                  <a:lnTo>
                    <a:pt x="272574" y="32361"/>
                  </a:lnTo>
                  <a:lnTo>
                    <a:pt x="255334" y="22925"/>
                  </a:lnTo>
                  <a:lnTo>
                    <a:pt x="238910" y="12120"/>
                  </a:lnTo>
                  <a:lnTo>
                    <a:pt x="223382" y="0"/>
                  </a:lnTo>
                  <a:close/>
                </a:path>
                <a:path w="447040" h="473710">
                  <a:moveTo>
                    <a:pt x="445241" y="142930"/>
                  </a:moveTo>
                  <a:lnTo>
                    <a:pt x="302294" y="142930"/>
                  </a:lnTo>
                  <a:lnTo>
                    <a:pt x="313845" y="144511"/>
                  </a:lnTo>
                  <a:lnTo>
                    <a:pt x="324263" y="150609"/>
                  </a:lnTo>
                  <a:lnTo>
                    <a:pt x="331472" y="160298"/>
                  </a:lnTo>
                  <a:lnTo>
                    <a:pt x="334332" y="171604"/>
                  </a:lnTo>
                  <a:lnTo>
                    <a:pt x="332747" y="183152"/>
                  </a:lnTo>
                  <a:lnTo>
                    <a:pt x="326623" y="193568"/>
                  </a:lnTo>
                  <a:lnTo>
                    <a:pt x="208666" y="323624"/>
                  </a:lnTo>
                  <a:lnTo>
                    <a:pt x="199259" y="330612"/>
                  </a:lnTo>
                  <a:lnTo>
                    <a:pt x="188304" y="333494"/>
                  </a:lnTo>
                  <a:lnTo>
                    <a:pt x="398947" y="333494"/>
                  </a:lnTo>
                  <a:lnTo>
                    <a:pt x="409999" y="314949"/>
                  </a:lnTo>
                  <a:lnTo>
                    <a:pt x="425492" y="275767"/>
                  </a:lnTo>
                  <a:lnTo>
                    <a:pt x="435967" y="232945"/>
                  </a:lnTo>
                  <a:lnTo>
                    <a:pt x="442389" y="185987"/>
                  </a:lnTo>
                  <a:lnTo>
                    <a:pt x="442389" y="185762"/>
                  </a:lnTo>
                  <a:lnTo>
                    <a:pt x="444227" y="162337"/>
                  </a:lnTo>
                  <a:lnTo>
                    <a:pt x="445091" y="145792"/>
                  </a:lnTo>
                  <a:lnTo>
                    <a:pt x="445158" y="144511"/>
                  </a:lnTo>
                  <a:lnTo>
                    <a:pt x="445241" y="142930"/>
                  </a:lnTo>
                  <a:close/>
                </a:path>
                <a:path w="447040" h="473710">
                  <a:moveTo>
                    <a:pt x="214291" y="226868"/>
                  </a:moveTo>
                  <a:lnTo>
                    <a:pt x="127465" y="226868"/>
                  </a:lnTo>
                  <a:lnTo>
                    <a:pt x="139058" y="227986"/>
                  </a:lnTo>
                  <a:lnTo>
                    <a:pt x="149687" y="233663"/>
                  </a:lnTo>
                  <a:lnTo>
                    <a:pt x="183108" y="261235"/>
                  </a:lnTo>
                  <a:lnTo>
                    <a:pt x="214291" y="226868"/>
                  </a:lnTo>
                  <a:close/>
                </a:path>
              </a:pathLst>
            </a:custGeom>
            <a:solidFill>
              <a:srgbClr val="00B3F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03686" y="3132686"/>
              <a:ext cx="159595" cy="8895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354262" y="3201421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69">
                  <a:moveTo>
                    <a:pt x="168" y="1010"/>
                  </a:moveTo>
                  <a:lnTo>
                    <a:pt x="67" y="336"/>
                  </a:lnTo>
                  <a:lnTo>
                    <a:pt x="0" y="0"/>
                  </a:lnTo>
                  <a:lnTo>
                    <a:pt x="101" y="786"/>
                  </a:lnTo>
                  <a:lnTo>
                    <a:pt x="168" y="1010"/>
                  </a:lnTo>
                  <a:close/>
                </a:path>
              </a:pathLst>
            </a:custGeom>
            <a:solidFill>
              <a:srgbClr val="539B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89607" y="3266898"/>
              <a:ext cx="198924" cy="20850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47471" y="3266898"/>
              <a:ext cx="198881" cy="20850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339450" y="323910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57" y="0"/>
                  </a:moveTo>
                  <a:lnTo>
                    <a:pt x="0" y="11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539B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0" name="object 20" descr="$PPTXTitle"/>
          <p:cNvSpPr txBox="1">
            <a:spLocks noGrp="1"/>
          </p:cNvSpPr>
          <p:nvPr>
            <p:ph type="title"/>
          </p:nvPr>
        </p:nvSpPr>
        <p:spPr>
          <a:xfrm>
            <a:off x="731837" y="547750"/>
            <a:ext cx="3679190" cy="12649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90"/>
              </a:spcBef>
            </a:pPr>
            <a:r>
              <a:rPr sz="3500" dirty="0">
                <a:solidFill>
                  <a:srgbClr val="1F8DCC"/>
                </a:solidFill>
                <a:latin typeface="Calibri"/>
                <a:cs typeface="Calibri"/>
              </a:rPr>
              <a:t>8.</a:t>
            </a:r>
            <a:r>
              <a:rPr sz="3500" spc="-80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1F8DCC"/>
                </a:solidFill>
                <a:latin typeface="Calibri"/>
                <a:cs typeface="Calibri"/>
              </a:rPr>
              <a:t>REENTRY</a:t>
            </a:r>
            <a:r>
              <a:rPr sz="3500" spc="-10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1F8DCC"/>
                </a:solidFill>
                <a:latin typeface="Calibri"/>
                <a:cs typeface="Calibri"/>
              </a:rPr>
              <a:t>&amp;</a:t>
            </a:r>
            <a:r>
              <a:rPr sz="3500" spc="-100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sz="3500" spc="-10" dirty="0">
                <a:solidFill>
                  <a:srgbClr val="1F8DCC"/>
                </a:solidFill>
                <a:latin typeface="Calibri"/>
                <a:cs typeface="Calibri"/>
              </a:rPr>
              <a:t>POST-</a:t>
            </a:r>
            <a:r>
              <a:rPr sz="3500" dirty="0">
                <a:solidFill>
                  <a:srgbClr val="1F8DCC"/>
                </a:solidFill>
                <a:latin typeface="Calibri"/>
                <a:cs typeface="Calibri"/>
              </a:rPr>
              <a:t>RELEASE</a:t>
            </a:r>
            <a:r>
              <a:rPr sz="3500" spc="-145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sz="3500" spc="-10" dirty="0">
                <a:solidFill>
                  <a:srgbClr val="1F8DCC"/>
                </a:solidFill>
                <a:latin typeface="Calibri"/>
                <a:cs typeface="Calibri"/>
              </a:rPr>
              <a:t>SUPPORT</a:t>
            </a:r>
            <a:endParaRPr sz="35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3734" y="2306509"/>
            <a:ext cx="2702560" cy="21615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17000"/>
              </a:lnSpc>
              <a:spcBef>
                <a:spcPts val="60"/>
              </a:spcBef>
            </a:pPr>
            <a:r>
              <a:rPr sz="2000" spc="90" dirty="0">
                <a:solidFill>
                  <a:srgbClr val="001C44"/>
                </a:solidFill>
                <a:latin typeface="Tahoma"/>
                <a:cs typeface="Tahoma"/>
              </a:rPr>
              <a:t>Programs</a:t>
            </a:r>
            <a:r>
              <a:rPr sz="2000" spc="-16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001C44"/>
                </a:solidFill>
                <a:latin typeface="Tahoma"/>
                <a:cs typeface="Tahoma"/>
              </a:rPr>
              <a:t>increasingly </a:t>
            </a:r>
            <a:r>
              <a:rPr sz="2000" spc="65" dirty="0">
                <a:solidFill>
                  <a:srgbClr val="001C44"/>
                </a:solidFill>
                <a:latin typeface="Tahoma"/>
                <a:cs typeface="Tahoma"/>
              </a:rPr>
              <a:t>recognize</a:t>
            </a:r>
            <a:r>
              <a:rPr sz="2000" spc="-9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70" dirty="0">
                <a:solidFill>
                  <a:srgbClr val="001C44"/>
                </a:solidFill>
                <a:latin typeface="Tahoma"/>
                <a:cs typeface="Tahoma"/>
              </a:rPr>
              <a:t>reentry</a:t>
            </a:r>
            <a:r>
              <a:rPr sz="2000" spc="-5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001C44"/>
                </a:solidFill>
                <a:latin typeface="Tahoma"/>
                <a:cs typeface="Tahoma"/>
              </a:rPr>
              <a:t>as </a:t>
            </a:r>
            <a:r>
              <a:rPr sz="2000" spc="50" dirty="0">
                <a:solidFill>
                  <a:srgbClr val="001C44"/>
                </a:solidFill>
                <a:latin typeface="Tahoma"/>
                <a:cs typeface="Tahoma"/>
              </a:rPr>
              <a:t>integral</a:t>
            </a:r>
            <a:r>
              <a:rPr sz="2000" spc="-7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75" dirty="0">
                <a:solidFill>
                  <a:srgbClr val="001C44"/>
                </a:solidFill>
                <a:latin typeface="Tahoma"/>
                <a:cs typeface="Tahoma"/>
              </a:rPr>
              <a:t>to </a:t>
            </a:r>
            <a:r>
              <a:rPr sz="2000" spc="85" dirty="0">
                <a:solidFill>
                  <a:srgbClr val="001C44"/>
                </a:solidFill>
                <a:latin typeface="Tahoma"/>
                <a:cs typeface="Tahoma"/>
              </a:rPr>
              <a:t>comprehensive</a:t>
            </a:r>
            <a:r>
              <a:rPr sz="2000" spc="-9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001C44"/>
                </a:solidFill>
                <a:latin typeface="Tahoma"/>
                <a:cs typeface="Tahoma"/>
              </a:rPr>
              <a:t>and </a:t>
            </a:r>
            <a:r>
              <a:rPr sz="2000" spc="55" dirty="0">
                <a:solidFill>
                  <a:srgbClr val="001C44"/>
                </a:solidFill>
                <a:latin typeface="Tahoma"/>
                <a:cs typeface="Tahoma"/>
              </a:rPr>
              <a:t>system-</a:t>
            </a:r>
            <a:r>
              <a:rPr sz="2000" spc="75" dirty="0">
                <a:solidFill>
                  <a:srgbClr val="001C44"/>
                </a:solidFill>
                <a:latin typeface="Tahoma"/>
                <a:cs typeface="Tahoma"/>
              </a:rPr>
              <a:t>wide</a:t>
            </a:r>
            <a:r>
              <a:rPr sz="2000" spc="-2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001C44"/>
                </a:solidFill>
                <a:latin typeface="Tahoma"/>
                <a:cs typeface="Tahoma"/>
              </a:rPr>
              <a:t>HEP </a:t>
            </a:r>
            <a:r>
              <a:rPr sz="2000" spc="65" dirty="0">
                <a:solidFill>
                  <a:srgbClr val="001C44"/>
                </a:solidFill>
                <a:latin typeface="Tahoma"/>
                <a:cs typeface="Tahoma"/>
              </a:rPr>
              <a:t>offerings</a:t>
            </a:r>
            <a:r>
              <a:rPr sz="2000" spc="-8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114" dirty="0">
                <a:solidFill>
                  <a:srgbClr val="001C44"/>
                </a:solidFill>
                <a:latin typeface="Tahoma"/>
                <a:cs typeface="Tahoma"/>
              </a:rPr>
              <a:t>and</a:t>
            </a:r>
            <a:r>
              <a:rPr sz="2000" spc="-12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1C44"/>
                </a:solidFill>
                <a:latin typeface="Tahoma"/>
                <a:cs typeface="Tahoma"/>
              </a:rPr>
              <a:t>services.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73734" y="5059813"/>
            <a:ext cx="4264025" cy="73088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950" b="1" i="1" dirty="0">
                <a:solidFill>
                  <a:srgbClr val="1F8DCC"/>
                </a:solidFill>
                <a:latin typeface="Segoe UI"/>
                <a:cs typeface="Segoe UI"/>
              </a:rPr>
              <a:t>Reentry</a:t>
            </a:r>
            <a:r>
              <a:rPr sz="1950" b="1" i="1" spc="45" dirty="0">
                <a:solidFill>
                  <a:srgbClr val="1F8DCC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1F8DCC"/>
                </a:solidFill>
                <a:latin typeface="Segoe UI"/>
                <a:cs typeface="Segoe UI"/>
              </a:rPr>
              <a:t>Infrastructure</a:t>
            </a:r>
            <a:r>
              <a:rPr sz="1950" b="1" i="1" spc="90" dirty="0">
                <a:solidFill>
                  <a:srgbClr val="1F8DCC"/>
                </a:solidFill>
                <a:latin typeface="Segoe UI"/>
                <a:cs typeface="Segoe UI"/>
              </a:rPr>
              <a:t> </a:t>
            </a:r>
            <a:r>
              <a:rPr sz="1950" b="1" i="1" spc="-10" dirty="0">
                <a:solidFill>
                  <a:srgbClr val="1F8DCC"/>
                </a:solidFill>
                <a:latin typeface="Segoe UI"/>
                <a:cs typeface="Segoe UI"/>
              </a:rPr>
              <a:t>Distinguishes</a:t>
            </a:r>
            <a:endParaRPr sz="1950" dirty="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950" b="1" i="1" dirty="0">
                <a:solidFill>
                  <a:srgbClr val="1F8DCC"/>
                </a:solidFill>
                <a:latin typeface="Segoe UI"/>
                <a:cs typeface="Segoe UI"/>
              </a:rPr>
              <a:t>Mature</a:t>
            </a:r>
            <a:r>
              <a:rPr sz="1950" b="1" i="1" spc="-5" dirty="0">
                <a:solidFill>
                  <a:srgbClr val="1F8DCC"/>
                </a:solidFill>
                <a:latin typeface="Segoe UI"/>
                <a:cs typeface="Segoe UI"/>
              </a:rPr>
              <a:t> </a:t>
            </a:r>
            <a:r>
              <a:rPr sz="1950" b="1" i="1" spc="-10" dirty="0">
                <a:solidFill>
                  <a:srgbClr val="1F8DCC"/>
                </a:solidFill>
                <a:latin typeface="Segoe UI"/>
                <a:cs typeface="Segoe UI"/>
              </a:rPr>
              <a:t>Systems</a:t>
            </a:r>
            <a:endParaRPr sz="1950" dirty="0">
              <a:latin typeface="Segoe UI"/>
              <a:cs typeface="Segoe U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686550" y="547750"/>
            <a:ext cx="4235450" cy="12649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90"/>
              </a:spcBef>
            </a:pPr>
            <a:r>
              <a:rPr sz="3500" dirty="0">
                <a:solidFill>
                  <a:srgbClr val="FFFFFF"/>
                </a:solidFill>
                <a:latin typeface="Calibri"/>
                <a:cs typeface="Calibri"/>
              </a:rPr>
              <a:t>7.</a:t>
            </a:r>
            <a:r>
              <a:rPr sz="35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FFFFFF"/>
                </a:solidFill>
                <a:latin typeface="Calibri"/>
                <a:cs typeface="Calibri"/>
              </a:rPr>
              <a:t>PROGRAM</a:t>
            </a:r>
            <a:r>
              <a:rPr sz="35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FFFFFF"/>
                </a:solidFill>
                <a:latin typeface="Calibri"/>
                <a:cs typeface="Calibri"/>
              </a:rPr>
              <a:t>ACCESS</a:t>
            </a:r>
            <a:r>
              <a:rPr sz="35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500" spc="-50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3500" spc="-10" dirty="0">
                <a:solidFill>
                  <a:srgbClr val="FFFFFF"/>
                </a:solidFill>
                <a:latin typeface="Calibri"/>
                <a:cs typeface="Calibri"/>
              </a:rPr>
              <a:t>ENROLLMENT</a:t>
            </a:r>
            <a:endParaRPr sz="35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827519" y="5061701"/>
            <a:ext cx="4317365" cy="73088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2000" spc="70" dirty="0">
                <a:solidFill>
                  <a:srgbClr val="FFFFFF"/>
                </a:solidFill>
                <a:latin typeface="Tahoma"/>
                <a:cs typeface="Tahoma"/>
              </a:rPr>
              <a:t>Expanding</a:t>
            </a:r>
            <a:r>
              <a:rPr sz="20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access</a:t>
            </a:r>
            <a:r>
              <a:rPr sz="20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70" dirty="0">
                <a:solidFill>
                  <a:srgbClr val="FFFFFF"/>
                </a:solidFill>
                <a:latin typeface="Tahoma"/>
                <a:cs typeface="Tahoma"/>
              </a:rPr>
              <a:t>while</a:t>
            </a:r>
            <a:r>
              <a:rPr sz="20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Tahoma"/>
                <a:cs typeface="Tahoma"/>
              </a:rPr>
              <a:t>maintaining</a:t>
            </a:r>
            <a:endParaRPr sz="20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quality</a:t>
            </a:r>
            <a:r>
              <a:rPr sz="20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Tahoma"/>
                <a:cs typeface="Tahoma"/>
              </a:rPr>
              <a:t>presents</a:t>
            </a:r>
            <a:r>
              <a:rPr sz="20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80" dirty="0">
                <a:solidFill>
                  <a:srgbClr val="FFFFFF"/>
                </a:solidFill>
                <a:latin typeface="Tahoma"/>
                <a:cs typeface="Tahoma"/>
              </a:rPr>
              <a:t>ongoing</a:t>
            </a:r>
            <a:r>
              <a:rPr sz="20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tension.</a:t>
            </a:r>
            <a:endParaRPr sz="20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6096000" y="0"/>
              <a:ext cx="6096000" cy="6858000"/>
            </a:xfrm>
            <a:custGeom>
              <a:avLst/>
              <a:gdLst/>
              <a:ahLst/>
              <a:cxnLst/>
              <a:rect l="l" t="t" r="r" b="b"/>
              <a:pathLst>
                <a:path w="6096000" h="6858000">
                  <a:moveTo>
                    <a:pt x="0" y="6858000"/>
                  </a:moveTo>
                  <a:lnTo>
                    <a:pt x="6096000" y="6858000"/>
                  </a:lnTo>
                  <a:lnTo>
                    <a:pt x="6096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01C4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67425" y="0"/>
              <a:ext cx="628650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6096000" cy="6858000"/>
            </a:xfrm>
            <a:custGeom>
              <a:avLst/>
              <a:gdLst/>
              <a:ahLst/>
              <a:cxnLst/>
              <a:rect l="l" t="t" r="r" b="b"/>
              <a:pathLst>
                <a:path w="6096000" h="6858000">
                  <a:moveTo>
                    <a:pt x="6096000" y="6858000"/>
                  </a:moveTo>
                  <a:lnTo>
                    <a:pt x="6096000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6096000" y="6858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35826" y="2432796"/>
              <a:ext cx="2043059" cy="19939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510052" y="2433308"/>
              <a:ext cx="1992630" cy="1993900"/>
            </a:xfrm>
            <a:custGeom>
              <a:avLst/>
              <a:gdLst/>
              <a:ahLst/>
              <a:cxnLst/>
              <a:rect l="l" t="t" r="r" b="b"/>
              <a:pathLst>
                <a:path w="1992629" h="1993900">
                  <a:moveTo>
                    <a:pt x="1226101" y="1892300"/>
                  </a:moveTo>
                  <a:lnTo>
                    <a:pt x="1167670" y="1892300"/>
                  </a:lnTo>
                  <a:lnTo>
                    <a:pt x="1117599" y="1968500"/>
                  </a:lnTo>
                  <a:lnTo>
                    <a:pt x="1113639" y="1968500"/>
                  </a:lnTo>
                  <a:lnTo>
                    <a:pt x="1113271" y="1981200"/>
                  </a:lnTo>
                  <a:lnTo>
                    <a:pt x="1116332" y="1993900"/>
                  </a:lnTo>
                  <a:lnTo>
                    <a:pt x="1155811" y="1993900"/>
                  </a:lnTo>
                  <a:lnTo>
                    <a:pt x="1226101" y="1892300"/>
                  </a:lnTo>
                  <a:close/>
                </a:path>
                <a:path w="1992629" h="1993900">
                  <a:moveTo>
                    <a:pt x="129909" y="1612899"/>
                  </a:moveTo>
                  <a:lnTo>
                    <a:pt x="88908" y="1638299"/>
                  </a:lnTo>
                  <a:lnTo>
                    <a:pt x="60611" y="1676399"/>
                  </a:lnTo>
                  <a:lnTo>
                    <a:pt x="42686" y="1727199"/>
                  </a:lnTo>
                  <a:lnTo>
                    <a:pt x="36257" y="1777999"/>
                  </a:lnTo>
                  <a:lnTo>
                    <a:pt x="36257" y="1968499"/>
                  </a:lnTo>
                  <a:lnTo>
                    <a:pt x="480961" y="1968500"/>
                  </a:lnTo>
                  <a:lnTo>
                    <a:pt x="480961" y="1777999"/>
                  </a:lnTo>
                  <a:lnTo>
                    <a:pt x="474521" y="1727199"/>
                  </a:lnTo>
                  <a:lnTo>
                    <a:pt x="456570" y="1676399"/>
                  </a:lnTo>
                  <a:lnTo>
                    <a:pt x="266209" y="1676399"/>
                  </a:lnTo>
                  <a:lnTo>
                    <a:pt x="220512" y="1663699"/>
                  </a:lnTo>
                  <a:lnTo>
                    <a:pt x="176732" y="1650999"/>
                  </a:lnTo>
                  <a:lnTo>
                    <a:pt x="137283" y="1625599"/>
                  </a:lnTo>
                  <a:lnTo>
                    <a:pt x="133519" y="1625599"/>
                  </a:lnTo>
                  <a:lnTo>
                    <a:pt x="129909" y="1612899"/>
                  </a:lnTo>
                  <a:close/>
                </a:path>
                <a:path w="1992629" h="1993900">
                  <a:moveTo>
                    <a:pt x="1604555" y="1612900"/>
                  </a:moveTo>
                  <a:lnTo>
                    <a:pt x="1563535" y="1638300"/>
                  </a:lnTo>
                  <a:lnTo>
                    <a:pt x="1535233" y="1676400"/>
                  </a:lnTo>
                  <a:lnTo>
                    <a:pt x="1517308" y="1727200"/>
                  </a:lnTo>
                  <a:lnTo>
                    <a:pt x="1510896" y="1778000"/>
                  </a:lnTo>
                  <a:lnTo>
                    <a:pt x="1510896" y="1968500"/>
                  </a:lnTo>
                  <a:lnTo>
                    <a:pt x="1955476" y="1968500"/>
                  </a:lnTo>
                  <a:lnTo>
                    <a:pt x="1955476" y="1778000"/>
                  </a:lnTo>
                  <a:lnTo>
                    <a:pt x="1949041" y="1727200"/>
                  </a:lnTo>
                  <a:lnTo>
                    <a:pt x="1931119" y="1676400"/>
                  </a:lnTo>
                  <a:lnTo>
                    <a:pt x="1740841" y="1676400"/>
                  </a:lnTo>
                  <a:lnTo>
                    <a:pt x="1695138" y="1663700"/>
                  </a:lnTo>
                  <a:lnTo>
                    <a:pt x="1651347" y="1651000"/>
                  </a:lnTo>
                  <a:lnTo>
                    <a:pt x="1611881" y="1625600"/>
                  </a:lnTo>
                  <a:lnTo>
                    <a:pt x="1608139" y="1625600"/>
                  </a:lnTo>
                  <a:lnTo>
                    <a:pt x="1604555" y="1612900"/>
                  </a:lnTo>
                  <a:close/>
                </a:path>
                <a:path w="1992629" h="1993900">
                  <a:moveTo>
                    <a:pt x="521957" y="1714500"/>
                  </a:moveTo>
                  <a:lnTo>
                    <a:pt x="524757" y="1739900"/>
                  </a:lnTo>
                  <a:lnTo>
                    <a:pt x="526751" y="1752600"/>
                  </a:lnTo>
                  <a:lnTo>
                    <a:pt x="527943" y="1765300"/>
                  </a:lnTo>
                  <a:lnTo>
                    <a:pt x="528339" y="1778000"/>
                  </a:lnTo>
                  <a:lnTo>
                    <a:pt x="571274" y="1803400"/>
                  </a:lnTo>
                  <a:lnTo>
                    <a:pt x="615321" y="1828800"/>
                  </a:lnTo>
                  <a:lnTo>
                    <a:pt x="660378" y="1841500"/>
                  </a:lnTo>
                  <a:lnTo>
                    <a:pt x="706343" y="1866900"/>
                  </a:lnTo>
                  <a:lnTo>
                    <a:pt x="848663" y="1905000"/>
                  </a:lnTo>
                  <a:lnTo>
                    <a:pt x="1124971" y="1905000"/>
                  </a:lnTo>
                  <a:lnTo>
                    <a:pt x="1167670" y="1892300"/>
                  </a:lnTo>
                  <a:lnTo>
                    <a:pt x="1226101" y="1892300"/>
                  </a:lnTo>
                  <a:lnTo>
                    <a:pt x="1243673" y="1866900"/>
                  </a:lnTo>
                  <a:lnTo>
                    <a:pt x="972832" y="1866900"/>
                  </a:lnTo>
                  <a:lnTo>
                    <a:pt x="923691" y="1854200"/>
                  </a:lnTo>
                  <a:lnTo>
                    <a:pt x="874792" y="1854200"/>
                  </a:lnTo>
                  <a:lnTo>
                    <a:pt x="826257" y="1841500"/>
                  </a:lnTo>
                  <a:lnTo>
                    <a:pt x="778211" y="1841500"/>
                  </a:lnTo>
                  <a:lnTo>
                    <a:pt x="730780" y="1816100"/>
                  </a:lnTo>
                  <a:lnTo>
                    <a:pt x="684087" y="1803400"/>
                  </a:lnTo>
                  <a:lnTo>
                    <a:pt x="641923" y="1790700"/>
                  </a:lnTo>
                  <a:lnTo>
                    <a:pt x="600790" y="1765300"/>
                  </a:lnTo>
                  <a:lnTo>
                    <a:pt x="560774" y="1739900"/>
                  </a:lnTo>
                  <a:lnTo>
                    <a:pt x="521957" y="1714500"/>
                  </a:lnTo>
                  <a:close/>
                </a:path>
                <a:path w="1992629" h="1993900">
                  <a:moveTo>
                    <a:pt x="1247995" y="1854200"/>
                  </a:moveTo>
                  <a:lnTo>
                    <a:pt x="1071335" y="1854200"/>
                  </a:lnTo>
                  <a:lnTo>
                    <a:pt x="1022088" y="1866900"/>
                  </a:lnTo>
                  <a:lnTo>
                    <a:pt x="1247784" y="1866900"/>
                  </a:lnTo>
                  <a:lnTo>
                    <a:pt x="1247995" y="1854200"/>
                  </a:lnTo>
                  <a:close/>
                </a:path>
                <a:path w="1992629" h="1993900">
                  <a:moveTo>
                    <a:pt x="1110330" y="1739900"/>
                  </a:moveTo>
                  <a:lnTo>
                    <a:pt x="1101253" y="1739900"/>
                  </a:lnTo>
                  <a:lnTo>
                    <a:pt x="1092760" y="1752600"/>
                  </a:lnTo>
                  <a:lnTo>
                    <a:pt x="1085922" y="1752600"/>
                  </a:lnTo>
                  <a:lnTo>
                    <a:pt x="1082160" y="1765300"/>
                  </a:lnTo>
                  <a:lnTo>
                    <a:pt x="1081838" y="1778000"/>
                  </a:lnTo>
                  <a:lnTo>
                    <a:pt x="1084796" y="1778000"/>
                  </a:lnTo>
                  <a:lnTo>
                    <a:pt x="1090877" y="1790700"/>
                  </a:lnTo>
                  <a:lnTo>
                    <a:pt x="1169304" y="1841500"/>
                  </a:lnTo>
                  <a:lnTo>
                    <a:pt x="1120449" y="1854200"/>
                  </a:lnTo>
                  <a:lnTo>
                    <a:pt x="1246572" y="1854200"/>
                  </a:lnTo>
                  <a:lnTo>
                    <a:pt x="1246414" y="1841500"/>
                  </a:lnTo>
                  <a:lnTo>
                    <a:pt x="1238508" y="1841500"/>
                  </a:lnTo>
                  <a:lnTo>
                    <a:pt x="1118917" y="1752600"/>
                  </a:lnTo>
                  <a:lnTo>
                    <a:pt x="1110330" y="1739900"/>
                  </a:lnTo>
                  <a:close/>
                </a:path>
                <a:path w="1992629" h="1993900">
                  <a:moveTo>
                    <a:pt x="390649" y="1612899"/>
                  </a:moveTo>
                  <a:lnTo>
                    <a:pt x="353692" y="1638299"/>
                  </a:lnTo>
                  <a:lnTo>
                    <a:pt x="311407" y="1663699"/>
                  </a:lnTo>
                  <a:lnTo>
                    <a:pt x="266209" y="1676399"/>
                  </a:lnTo>
                  <a:lnTo>
                    <a:pt x="456570" y="1676399"/>
                  </a:lnTo>
                  <a:lnTo>
                    <a:pt x="428236" y="1638299"/>
                  </a:lnTo>
                  <a:lnTo>
                    <a:pt x="390649" y="1612899"/>
                  </a:lnTo>
                  <a:close/>
                </a:path>
                <a:path w="1992629" h="1993900">
                  <a:moveTo>
                    <a:pt x="1865295" y="1612900"/>
                  </a:moveTo>
                  <a:lnTo>
                    <a:pt x="1828332" y="1638300"/>
                  </a:lnTo>
                  <a:lnTo>
                    <a:pt x="1786043" y="1663700"/>
                  </a:lnTo>
                  <a:lnTo>
                    <a:pt x="1740841" y="1676400"/>
                  </a:lnTo>
                  <a:lnTo>
                    <a:pt x="1931119" y="1676400"/>
                  </a:lnTo>
                  <a:lnTo>
                    <a:pt x="1902829" y="1638300"/>
                  </a:lnTo>
                  <a:lnTo>
                    <a:pt x="1865295" y="1612900"/>
                  </a:lnTo>
                  <a:close/>
                </a:path>
                <a:path w="1992629" h="1993900">
                  <a:moveTo>
                    <a:pt x="995847" y="1422400"/>
                  </a:moveTo>
                  <a:lnTo>
                    <a:pt x="974712" y="1435100"/>
                  </a:lnTo>
                  <a:lnTo>
                    <a:pt x="957456" y="1447800"/>
                  </a:lnTo>
                  <a:lnTo>
                    <a:pt x="945824" y="1460500"/>
                  </a:lnTo>
                  <a:lnTo>
                    <a:pt x="941559" y="1485900"/>
                  </a:lnTo>
                  <a:lnTo>
                    <a:pt x="941559" y="1600200"/>
                  </a:lnTo>
                  <a:lnTo>
                    <a:pt x="945824" y="1612900"/>
                  </a:lnTo>
                  <a:lnTo>
                    <a:pt x="957457" y="1638300"/>
                  </a:lnTo>
                  <a:lnTo>
                    <a:pt x="974712" y="1651000"/>
                  </a:lnTo>
                  <a:lnTo>
                    <a:pt x="1016989" y="1651000"/>
                  </a:lnTo>
                  <a:lnTo>
                    <a:pt x="1034263" y="1638300"/>
                  </a:lnTo>
                  <a:lnTo>
                    <a:pt x="1045914" y="1612900"/>
                  </a:lnTo>
                  <a:lnTo>
                    <a:pt x="1050187" y="1600200"/>
                  </a:lnTo>
                  <a:lnTo>
                    <a:pt x="1050187" y="1485900"/>
                  </a:lnTo>
                  <a:lnTo>
                    <a:pt x="1045914" y="1460500"/>
                  </a:lnTo>
                  <a:lnTo>
                    <a:pt x="1034263" y="1447800"/>
                  </a:lnTo>
                  <a:lnTo>
                    <a:pt x="1016989" y="1435100"/>
                  </a:lnTo>
                  <a:lnTo>
                    <a:pt x="995847" y="1422400"/>
                  </a:lnTo>
                  <a:close/>
                </a:path>
                <a:path w="1992629" h="1993900">
                  <a:moveTo>
                    <a:pt x="258629" y="1358899"/>
                  </a:moveTo>
                  <a:lnTo>
                    <a:pt x="216837" y="1371599"/>
                  </a:lnTo>
                  <a:lnTo>
                    <a:pt x="180542" y="1384299"/>
                  </a:lnTo>
                  <a:lnTo>
                    <a:pt x="151916" y="1409699"/>
                  </a:lnTo>
                  <a:lnTo>
                    <a:pt x="133135" y="1447799"/>
                  </a:lnTo>
                  <a:lnTo>
                    <a:pt x="126372" y="1485899"/>
                  </a:lnTo>
                  <a:lnTo>
                    <a:pt x="133137" y="1536699"/>
                  </a:lnTo>
                  <a:lnTo>
                    <a:pt x="151924" y="1574799"/>
                  </a:lnTo>
                  <a:lnTo>
                    <a:pt x="180553" y="1600199"/>
                  </a:lnTo>
                  <a:lnTo>
                    <a:pt x="216848" y="1612899"/>
                  </a:lnTo>
                  <a:lnTo>
                    <a:pt x="258629" y="1625599"/>
                  </a:lnTo>
                  <a:lnTo>
                    <a:pt x="300403" y="1612899"/>
                  </a:lnTo>
                  <a:lnTo>
                    <a:pt x="336675" y="1600199"/>
                  </a:lnTo>
                  <a:lnTo>
                    <a:pt x="365271" y="1574799"/>
                  </a:lnTo>
                  <a:lnTo>
                    <a:pt x="384013" y="1536699"/>
                  </a:lnTo>
                  <a:lnTo>
                    <a:pt x="390728" y="1485899"/>
                  </a:lnTo>
                  <a:lnTo>
                    <a:pt x="383973" y="1447799"/>
                  </a:lnTo>
                  <a:lnTo>
                    <a:pt x="365214" y="1409699"/>
                  </a:lnTo>
                  <a:lnTo>
                    <a:pt x="336622" y="1384299"/>
                  </a:lnTo>
                  <a:lnTo>
                    <a:pt x="300370" y="1371599"/>
                  </a:lnTo>
                  <a:lnTo>
                    <a:pt x="258629" y="1358899"/>
                  </a:lnTo>
                  <a:close/>
                </a:path>
                <a:path w="1992629" h="1993900">
                  <a:moveTo>
                    <a:pt x="1771761" y="1358900"/>
                  </a:moveTo>
                  <a:lnTo>
                    <a:pt x="1731308" y="1358900"/>
                  </a:lnTo>
                  <a:lnTo>
                    <a:pt x="1691414" y="1371600"/>
                  </a:lnTo>
                  <a:lnTo>
                    <a:pt x="1655110" y="1384300"/>
                  </a:lnTo>
                  <a:lnTo>
                    <a:pt x="1625427" y="1409700"/>
                  </a:lnTo>
                  <a:lnTo>
                    <a:pt x="1614891" y="1435100"/>
                  </a:lnTo>
                  <a:lnTo>
                    <a:pt x="1607236" y="1447800"/>
                  </a:lnTo>
                  <a:lnTo>
                    <a:pt x="1602576" y="1473200"/>
                  </a:lnTo>
                  <a:lnTo>
                    <a:pt x="1601024" y="1485900"/>
                  </a:lnTo>
                  <a:lnTo>
                    <a:pt x="1602576" y="1511300"/>
                  </a:lnTo>
                  <a:lnTo>
                    <a:pt x="1607237" y="1536700"/>
                  </a:lnTo>
                  <a:lnTo>
                    <a:pt x="1614891" y="1549400"/>
                  </a:lnTo>
                  <a:lnTo>
                    <a:pt x="1625427" y="1562100"/>
                  </a:lnTo>
                  <a:lnTo>
                    <a:pt x="1626376" y="1574800"/>
                  </a:lnTo>
                  <a:lnTo>
                    <a:pt x="1656431" y="1600200"/>
                  </a:lnTo>
                  <a:lnTo>
                    <a:pt x="1692960" y="1612900"/>
                  </a:lnTo>
                  <a:lnTo>
                    <a:pt x="1732924" y="1625600"/>
                  </a:lnTo>
                  <a:lnTo>
                    <a:pt x="1773286" y="1612900"/>
                  </a:lnTo>
                  <a:lnTo>
                    <a:pt x="1811007" y="1600200"/>
                  </a:lnTo>
                  <a:lnTo>
                    <a:pt x="1819086" y="1587500"/>
                  </a:lnTo>
                  <a:lnTo>
                    <a:pt x="1826621" y="1587500"/>
                  </a:lnTo>
                  <a:lnTo>
                    <a:pt x="1833583" y="1574800"/>
                  </a:lnTo>
                  <a:lnTo>
                    <a:pt x="1840259" y="1574800"/>
                  </a:lnTo>
                  <a:lnTo>
                    <a:pt x="1840944" y="1562100"/>
                  </a:lnTo>
                  <a:lnTo>
                    <a:pt x="1859644" y="1524000"/>
                  </a:lnTo>
                  <a:lnTo>
                    <a:pt x="1865359" y="1485900"/>
                  </a:lnTo>
                  <a:lnTo>
                    <a:pt x="1858605" y="1447800"/>
                  </a:lnTo>
                  <a:lnTo>
                    <a:pt x="1839895" y="1409700"/>
                  </a:lnTo>
                  <a:lnTo>
                    <a:pt x="1809742" y="1384300"/>
                  </a:lnTo>
                  <a:lnTo>
                    <a:pt x="1771761" y="1358900"/>
                  </a:lnTo>
                  <a:close/>
                </a:path>
                <a:path w="1992629" h="1993900">
                  <a:moveTo>
                    <a:pt x="898076" y="546100"/>
                  </a:moveTo>
                  <a:lnTo>
                    <a:pt x="851011" y="558800"/>
                  </a:lnTo>
                  <a:lnTo>
                    <a:pt x="806137" y="584200"/>
                  </a:lnTo>
                  <a:lnTo>
                    <a:pt x="763729" y="609600"/>
                  </a:lnTo>
                  <a:lnTo>
                    <a:pt x="724063" y="635000"/>
                  </a:lnTo>
                  <a:lnTo>
                    <a:pt x="687412" y="660399"/>
                  </a:lnTo>
                  <a:lnTo>
                    <a:pt x="654053" y="698499"/>
                  </a:lnTo>
                  <a:lnTo>
                    <a:pt x="624261" y="723899"/>
                  </a:lnTo>
                  <a:lnTo>
                    <a:pt x="598310" y="774699"/>
                  </a:lnTo>
                  <a:lnTo>
                    <a:pt x="576476" y="812799"/>
                  </a:lnTo>
                  <a:lnTo>
                    <a:pt x="559034" y="850899"/>
                  </a:lnTo>
                  <a:lnTo>
                    <a:pt x="546259" y="901699"/>
                  </a:lnTo>
                  <a:lnTo>
                    <a:pt x="570069" y="914399"/>
                  </a:lnTo>
                  <a:lnTo>
                    <a:pt x="590236" y="927099"/>
                  </a:lnTo>
                  <a:lnTo>
                    <a:pt x="605888" y="952499"/>
                  </a:lnTo>
                  <a:lnTo>
                    <a:pt x="616148" y="977899"/>
                  </a:lnTo>
                  <a:lnTo>
                    <a:pt x="619340" y="1015999"/>
                  </a:lnTo>
                  <a:lnTo>
                    <a:pt x="607254" y="1054099"/>
                  </a:lnTo>
                  <a:lnTo>
                    <a:pt x="582143" y="1079499"/>
                  </a:lnTo>
                  <a:lnTo>
                    <a:pt x="546259" y="1104899"/>
                  </a:lnTo>
                  <a:lnTo>
                    <a:pt x="559022" y="1142999"/>
                  </a:lnTo>
                  <a:lnTo>
                    <a:pt x="576457" y="1193799"/>
                  </a:lnTo>
                  <a:lnTo>
                    <a:pt x="598287" y="1231899"/>
                  </a:lnTo>
                  <a:lnTo>
                    <a:pt x="624238" y="1270000"/>
                  </a:lnTo>
                  <a:lnTo>
                    <a:pt x="654032" y="1308100"/>
                  </a:lnTo>
                  <a:lnTo>
                    <a:pt x="687395" y="1346200"/>
                  </a:lnTo>
                  <a:lnTo>
                    <a:pt x="724050" y="1371600"/>
                  </a:lnTo>
                  <a:lnTo>
                    <a:pt x="763721" y="1397000"/>
                  </a:lnTo>
                  <a:lnTo>
                    <a:pt x="806133" y="1422400"/>
                  </a:lnTo>
                  <a:lnTo>
                    <a:pt x="851010" y="1435100"/>
                  </a:lnTo>
                  <a:lnTo>
                    <a:pt x="898076" y="1447800"/>
                  </a:lnTo>
                  <a:lnTo>
                    <a:pt x="908306" y="1435100"/>
                  </a:lnTo>
                  <a:lnTo>
                    <a:pt x="923942" y="1409700"/>
                  </a:lnTo>
                  <a:lnTo>
                    <a:pt x="944104" y="1397000"/>
                  </a:lnTo>
                  <a:lnTo>
                    <a:pt x="967912" y="1384300"/>
                  </a:lnTo>
                  <a:lnTo>
                    <a:pt x="1247862" y="1384300"/>
                  </a:lnTo>
                  <a:lnTo>
                    <a:pt x="1267699" y="1371600"/>
                  </a:lnTo>
                  <a:lnTo>
                    <a:pt x="1304356" y="1346200"/>
                  </a:lnTo>
                  <a:lnTo>
                    <a:pt x="1315478" y="1333500"/>
                  </a:lnTo>
                  <a:lnTo>
                    <a:pt x="981564" y="1333500"/>
                  </a:lnTo>
                  <a:lnTo>
                    <a:pt x="975344" y="1320800"/>
                  </a:lnTo>
                  <a:lnTo>
                    <a:pt x="899025" y="1193800"/>
                  </a:lnTo>
                  <a:lnTo>
                    <a:pt x="759563" y="1193800"/>
                  </a:lnTo>
                  <a:lnTo>
                    <a:pt x="725981" y="1181100"/>
                  </a:lnTo>
                  <a:lnTo>
                    <a:pt x="699431" y="1168400"/>
                  </a:lnTo>
                  <a:lnTo>
                    <a:pt x="681983" y="1143000"/>
                  </a:lnTo>
                  <a:lnTo>
                    <a:pt x="675707" y="1104900"/>
                  </a:lnTo>
                  <a:lnTo>
                    <a:pt x="675707" y="825499"/>
                  </a:lnTo>
                  <a:lnTo>
                    <a:pt x="682530" y="787399"/>
                  </a:lnTo>
                  <a:lnTo>
                    <a:pt x="701006" y="762000"/>
                  </a:lnTo>
                  <a:lnTo>
                    <a:pt x="728375" y="749300"/>
                  </a:lnTo>
                  <a:lnTo>
                    <a:pt x="761882" y="736600"/>
                  </a:lnTo>
                  <a:lnTo>
                    <a:pt x="1373976" y="736600"/>
                  </a:lnTo>
                  <a:lnTo>
                    <a:pt x="1367485" y="723900"/>
                  </a:lnTo>
                  <a:lnTo>
                    <a:pt x="1337683" y="698500"/>
                  </a:lnTo>
                  <a:lnTo>
                    <a:pt x="1304317" y="660400"/>
                  </a:lnTo>
                  <a:lnTo>
                    <a:pt x="1267662" y="635000"/>
                  </a:lnTo>
                  <a:lnTo>
                    <a:pt x="1247828" y="622300"/>
                  </a:lnTo>
                  <a:lnTo>
                    <a:pt x="983468" y="622300"/>
                  </a:lnTo>
                  <a:lnTo>
                    <a:pt x="946414" y="609600"/>
                  </a:lnTo>
                  <a:lnTo>
                    <a:pt x="916604" y="584200"/>
                  </a:lnTo>
                  <a:lnTo>
                    <a:pt x="898076" y="546100"/>
                  </a:lnTo>
                  <a:close/>
                </a:path>
                <a:path w="1992629" h="1993900">
                  <a:moveTo>
                    <a:pt x="1247862" y="1384300"/>
                  </a:moveTo>
                  <a:lnTo>
                    <a:pt x="1008182" y="1384300"/>
                  </a:lnTo>
                  <a:lnTo>
                    <a:pt x="1045259" y="1397000"/>
                  </a:lnTo>
                  <a:lnTo>
                    <a:pt x="1075103" y="1422400"/>
                  </a:lnTo>
                  <a:lnTo>
                    <a:pt x="1093670" y="1447800"/>
                  </a:lnTo>
                  <a:lnTo>
                    <a:pt x="1140736" y="1435100"/>
                  </a:lnTo>
                  <a:lnTo>
                    <a:pt x="1185613" y="1422400"/>
                  </a:lnTo>
                  <a:lnTo>
                    <a:pt x="1228026" y="1397000"/>
                  </a:lnTo>
                  <a:lnTo>
                    <a:pt x="1247862" y="1384300"/>
                  </a:lnTo>
                  <a:close/>
                </a:path>
                <a:path w="1992629" h="1993900">
                  <a:moveTo>
                    <a:pt x="1885955" y="825500"/>
                  </a:moveTo>
                  <a:lnTo>
                    <a:pt x="1837413" y="825500"/>
                  </a:lnTo>
                  <a:lnTo>
                    <a:pt x="1846037" y="876300"/>
                  </a:lnTo>
                  <a:lnTo>
                    <a:pt x="1851739" y="927100"/>
                  </a:lnTo>
                  <a:lnTo>
                    <a:pt x="1854532" y="977900"/>
                  </a:lnTo>
                  <a:lnTo>
                    <a:pt x="1854424" y="1028700"/>
                  </a:lnTo>
                  <a:lnTo>
                    <a:pt x="1851426" y="1079500"/>
                  </a:lnTo>
                  <a:lnTo>
                    <a:pt x="1845549" y="1130300"/>
                  </a:lnTo>
                  <a:lnTo>
                    <a:pt x="1836803" y="1181100"/>
                  </a:lnTo>
                  <a:lnTo>
                    <a:pt x="1825198" y="1231900"/>
                  </a:lnTo>
                  <a:lnTo>
                    <a:pt x="1810746" y="1270000"/>
                  </a:lnTo>
                  <a:lnTo>
                    <a:pt x="1793455" y="1320800"/>
                  </a:lnTo>
                  <a:lnTo>
                    <a:pt x="1804567" y="1320800"/>
                  </a:lnTo>
                  <a:lnTo>
                    <a:pt x="1815342" y="1333500"/>
                  </a:lnTo>
                  <a:lnTo>
                    <a:pt x="1825742" y="1333500"/>
                  </a:lnTo>
                  <a:lnTo>
                    <a:pt x="1854007" y="1295400"/>
                  </a:lnTo>
                  <a:lnTo>
                    <a:pt x="1869359" y="1244655"/>
                  </a:lnTo>
                  <a:lnTo>
                    <a:pt x="1881820" y="1193800"/>
                  </a:lnTo>
                  <a:lnTo>
                    <a:pt x="1891325" y="1143000"/>
                  </a:lnTo>
                  <a:lnTo>
                    <a:pt x="1897880" y="1092200"/>
                  </a:lnTo>
                  <a:lnTo>
                    <a:pt x="1901472" y="1041400"/>
                  </a:lnTo>
                  <a:lnTo>
                    <a:pt x="1902088" y="990600"/>
                  </a:lnTo>
                  <a:lnTo>
                    <a:pt x="1899716" y="939800"/>
                  </a:lnTo>
                  <a:lnTo>
                    <a:pt x="1894343" y="876300"/>
                  </a:lnTo>
                  <a:lnTo>
                    <a:pt x="1885955" y="825500"/>
                  </a:lnTo>
                  <a:close/>
                </a:path>
                <a:path w="1992629" h="1993900">
                  <a:moveTo>
                    <a:pt x="1373976" y="736600"/>
                  </a:moveTo>
                  <a:lnTo>
                    <a:pt x="1229969" y="736600"/>
                  </a:lnTo>
                  <a:lnTo>
                    <a:pt x="1263444" y="749300"/>
                  </a:lnTo>
                  <a:lnTo>
                    <a:pt x="1290786" y="762000"/>
                  </a:lnTo>
                  <a:lnTo>
                    <a:pt x="1309224" y="787400"/>
                  </a:lnTo>
                  <a:lnTo>
                    <a:pt x="1315986" y="825500"/>
                  </a:lnTo>
                  <a:lnTo>
                    <a:pt x="1315986" y="1104900"/>
                  </a:lnTo>
                  <a:lnTo>
                    <a:pt x="1309202" y="1143000"/>
                  </a:lnTo>
                  <a:lnTo>
                    <a:pt x="1290766" y="1168400"/>
                  </a:lnTo>
                  <a:lnTo>
                    <a:pt x="1263436" y="1181100"/>
                  </a:lnTo>
                  <a:lnTo>
                    <a:pt x="1229969" y="1193800"/>
                  </a:lnTo>
                  <a:lnTo>
                    <a:pt x="1092721" y="1193800"/>
                  </a:lnTo>
                  <a:lnTo>
                    <a:pt x="1016402" y="1320800"/>
                  </a:lnTo>
                  <a:lnTo>
                    <a:pt x="1014294" y="1333500"/>
                  </a:lnTo>
                  <a:lnTo>
                    <a:pt x="1315478" y="1333500"/>
                  </a:lnTo>
                  <a:lnTo>
                    <a:pt x="1337722" y="1308100"/>
                  </a:lnTo>
                  <a:lnTo>
                    <a:pt x="1367522" y="1270000"/>
                  </a:lnTo>
                  <a:lnTo>
                    <a:pt x="1393479" y="1231900"/>
                  </a:lnTo>
                  <a:lnTo>
                    <a:pt x="1415318" y="1193800"/>
                  </a:lnTo>
                  <a:lnTo>
                    <a:pt x="1432763" y="1143000"/>
                  </a:lnTo>
                  <a:lnTo>
                    <a:pt x="1445539" y="1104900"/>
                  </a:lnTo>
                  <a:lnTo>
                    <a:pt x="1421661" y="1092200"/>
                  </a:lnTo>
                  <a:lnTo>
                    <a:pt x="1401450" y="1079500"/>
                  </a:lnTo>
                  <a:lnTo>
                    <a:pt x="1385785" y="1054100"/>
                  </a:lnTo>
                  <a:lnTo>
                    <a:pt x="1375545" y="1028700"/>
                  </a:lnTo>
                  <a:lnTo>
                    <a:pt x="1372414" y="990600"/>
                  </a:lnTo>
                  <a:lnTo>
                    <a:pt x="1384531" y="952500"/>
                  </a:lnTo>
                  <a:lnTo>
                    <a:pt x="1409654" y="927100"/>
                  </a:lnTo>
                  <a:lnTo>
                    <a:pt x="1445539" y="901700"/>
                  </a:lnTo>
                  <a:lnTo>
                    <a:pt x="1432750" y="850900"/>
                  </a:lnTo>
                  <a:lnTo>
                    <a:pt x="1415294" y="812800"/>
                  </a:lnTo>
                  <a:lnTo>
                    <a:pt x="1393447" y="774700"/>
                  </a:lnTo>
                  <a:lnTo>
                    <a:pt x="1373976" y="736600"/>
                  </a:lnTo>
                  <a:close/>
                </a:path>
                <a:path w="1992629" h="1993900">
                  <a:moveTo>
                    <a:pt x="28903" y="1117599"/>
                  </a:moveTo>
                  <a:lnTo>
                    <a:pt x="11275" y="1117599"/>
                  </a:lnTo>
                  <a:lnTo>
                    <a:pt x="4317" y="1130299"/>
                  </a:lnTo>
                  <a:lnTo>
                    <a:pt x="361" y="1142999"/>
                  </a:lnTo>
                  <a:lnTo>
                    <a:pt x="0" y="1142999"/>
                  </a:lnTo>
                  <a:lnTo>
                    <a:pt x="3068" y="1155699"/>
                  </a:lnTo>
                  <a:lnTo>
                    <a:pt x="9403" y="1168399"/>
                  </a:lnTo>
                  <a:lnTo>
                    <a:pt x="129263" y="1244654"/>
                  </a:lnTo>
                  <a:lnTo>
                    <a:pt x="129651" y="1257299"/>
                  </a:lnTo>
                  <a:lnTo>
                    <a:pt x="156626" y="1257299"/>
                  </a:lnTo>
                  <a:lnTo>
                    <a:pt x="157571" y="1244654"/>
                  </a:lnTo>
                  <a:lnTo>
                    <a:pt x="161622" y="1244654"/>
                  </a:lnTo>
                  <a:lnTo>
                    <a:pt x="210825" y="1181099"/>
                  </a:lnTo>
                  <a:lnTo>
                    <a:pt x="154375" y="1181099"/>
                  </a:lnTo>
                  <a:lnTo>
                    <a:pt x="152206" y="1168399"/>
                  </a:lnTo>
                  <a:lnTo>
                    <a:pt x="105759" y="1168399"/>
                  </a:lnTo>
                  <a:lnTo>
                    <a:pt x="37442" y="1130299"/>
                  </a:lnTo>
                  <a:lnTo>
                    <a:pt x="28903" y="1117599"/>
                  </a:lnTo>
                  <a:close/>
                </a:path>
                <a:path w="1992629" h="1993900">
                  <a:moveTo>
                    <a:pt x="245068" y="1092199"/>
                  </a:moveTo>
                  <a:lnTo>
                    <a:pt x="211947" y="1092199"/>
                  </a:lnTo>
                  <a:lnTo>
                    <a:pt x="154375" y="1181099"/>
                  </a:lnTo>
                  <a:lnTo>
                    <a:pt x="210825" y="1181099"/>
                  </a:lnTo>
                  <a:lnTo>
                    <a:pt x="250154" y="1130299"/>
                  </a:lnTo>
                  <a:lnTo>
                    <a:pt x="254109" y="1117599"/>
                  </a:lnTo>
                  <a:lnTo>
                    <a:pt x="254471" y="1104899"/>
                  </a:lnTo>
                  <a:lnTo>
                    <a:pt x="251403" y="1104899"/>
                  </a:lnTo>
                  <a:lnTo>
                    <a:pt x="245068" y="1092199"/>
                  </a:lnTo>
                  <a:close/>
                </a:path>
                <a:path w="1992629" h="1993900">
                  <a:moveTo>
                    <a:pt x="194221" y="698499"/>
                  </a:moveTo>
                  <a:lnTo>
                    <a:pt x="143634" y="698499"/>
                  </a:lnTo>
                  <a:lnTo>
                    <a:pt x="128042" y="736599"/>
                  </a:lnTo>
                  <a:lnTo>
                    <a:pt x="115051" y="787399"/>
                  </a:lnTo>
                  <a:lnTo>
                    <a:pt x="104669" y="838199"/>
                  </a:lnTo>
                  <a:lnTo>
                    <a:pt x="96904" y="888999"/>
                  </a:lnTo>
                  <a:lnTo>
                    <a:pt x="91766" y="927099"/>
                  </a:lnTo>
                  <a:lnTo>
                    <a:pt x="89261" y="977899"/>
                  </a:lnTo>
                  <a:lnTo>
                    <a:pt x="89296" y="990599"/>
                  </a:lnTo>
                  <a:lnTo>
                    <a:pt x="89400" y="1028699"/>
                  </a:lnTo>
                  <a:lnTo>
                    <a:pt x="92190" y="1079499"/>
                  </a:lnTo>
                  <a:lnTo>
                    <a:pt x="97640" y="1130299"/>
                  </a:lnTo>
                  <a:lnTo>
                    <a:pt x="105759" y="1168399"/>
                  </a:lnTo>
                  <a:lnTo>
                    <a:pt x="152206" y="1168399"/>
                  </a:lnTo>
                  <a:lnTo>
                    <a:pt x="145697" y="1130299"/>
                  </a:lnTo>
                  <a:lnTo>
                    <a:pt x="139859" y="1079499"/>
                  </a:lnTo>
                  <a:lnTo>
                    <a:pt x="136852" y="1028699"/>
                  </a:lnTo>
                  <a:lnTo>
                    <a:pt x="136759" y="1003299"/>
                  </a:lnTo>
                  <a:lnTo>
                    <a:pt x="136666" y="977899"/>
                  </a:lnTo>
                  <a:lnTo>
                    <a:pt x="139291" y="927099"/>
                  </a:lnTo>
                  <a:lnTo>
                    <a:pt x="144716" y="888999"/>
                  </a:lnTo>
                  <a:lnTo>
                    <a:pt x="152931" y="838199"/>
                  </a:lnTo>
                  <a:lnTo>
                    <a:pt x="163928" y="787399"/>
                  </a:lnTo>
                  <a:lnTo>
                    <a:pt x="177694" y="736599"/>
                  </a:lnTo>
                  <a:lnTo>
                    <a:pt x="194221" y="698499"/>
                  </a:lnTo>
                  <a:close/>
                </a:path>
                <a:path w="1992629" h="1993900">
                  <a:moveTo>
                    <a:pt x="539943" y="952499"/>
                  </a:moveTo>
                  <a:lnTo>
                    <a:pt x="383200" y="952499"/>
                  </a:lnTo>
                  <a:lnTo>
                    <a:pt x="365928" y="965199"/>
                  </a:lnTo>
                  <a:lnTo>
                    <a:pt x="354282" y="977899"/>
                  </a:lnTo>
                  <a:lnTo>
                    <a:pt x="350012" y="1003299"/>
                  </a:lnTo>
                  <a:lnTo>
                    <a:pt x="354282" y="1028699"/>
                  </a:lnTo>
                  <a:lnTo>
                    <a:pt x="365928" y="1041399"/>
                  </a:lnTo>
                  <a:lnTo>
                    <a:pt x="383200" y="1054099"/>
                  </a:lnTo>
                  <a:lnTo>
                    <a:pt x="539577" y="1054099"/>
                  </a:lnTo>
                  <a:lnTo>
                    <a:pt x="556800" y="1041399"/>
                  </a:lnTo>
                  <a:lnTo>
                    <a:pt x="568409" y="1028699"/>
                  </a:lnTo>
                  <a:lnTo>
                    <a:pt x="572665" y="1003299"/>
                  </a:lnTo>
                  <a:lnTo>
                    <a:pt x="568462" y="977899"/>
                  </a:lnTo>
                  <a:lnTo>
                    <a:pt x="556988" y="965199"/>
                  </a:lnTo>
                  <a:lnTo>
                    <a:pt x="539943" y="952499"/>
                  </a:lnTo>
                  <a:close/>
                </a:path>
                <a:path w="1992629" h="1993900">
                  <a:moveTo>
                    <a:pt x="1608507" y="952500"/>
                  </a:moveTo>
                  <a:lnTo>
                    <a:pt x="1451642" y="952500"/>
                  </a:lnTo>
                  <a:lnTo>
                    <a:pt x="1434425" y="965200"/>
                  </a:lnTo>
                  <a:lnTo>
                    <a:pt x="1422870" y="977900"/>
                  </a:lnTo>
                  <a:lnTo>
                    <a:pt x="1418711" y="1003300"/>
                  </a:lnTo>
                  <a:lnTo>
                    <a:pt x="1423093" y="1028700"/>
                  </a:lnTo>
                  <a:lnTo>
                    <a:pt x="1434827" y="1041400"/>
                  </a:lnTo>
                  <a:lnTo>
                    <a:pt x="1452154" y="1054100"/>
                  </a:lnTo>
                  <a:lnTo>
                    <a:pt x="1608507" y="1054100"/>
                  </a:lnTo>
                  <a:lnTo>
                    <a:pt x="1625763" y="1041400"/>
                  </a:lnTo>
                  <a:lnTo>
                    <a:pt x="1637395" y="1028700"/>
                  </a:lnTo>
                  <a:lnTo>
                    <a:pt x="1641660" y="1003300"/>
                  </a:lnTo>
                  <a:lnTo>
                    <a:pt x="1637395" y="977900"/>
                  </a:lnTo>
                  <a:lnTo>
                    <a:pt x="1625763" y="965200"/>
                  </a:lnTo>
                  <a:lnTo>
                    <a:pt x="1608507" y="952500"/>
                  </a:lnTo>
                  <a:close/>
                </a:path>
                <a:path w="1992629" h="1993900">
                  <a:moveTo>
                    <a:pt x="1862026" y="749300"/>
                  </a:moveTo>
                  <a:lnTo>
                    <a:pt x="1833618" y="749300"/>
                  </a:lnTo>
                  <a:lnTo>
                    <a:pt x="1832195" y="762000"/>
                  </a:lnTo>
                  <a:lnTo>
                    <a:pt x="1829559" y="762000"/>
                  </a:lnTo>
                  <a:lnTo>
                    <a:pt x="1741645" y="876300"/>
                  </a:lnTo>
                  <a:lnTo>
                    <a:pt x="1737693" y="889000"/>
                  </a:lnTo>
                  <a:lnTo>
                    <a:pt x="1737343" y="901700"/>
                  </a:lnTo>
                  <a:lnTo>
                    <a:pt x="1740422" y="901700"/>
                  </a:lnTo>
                  <a:lnTo>
                    <a:pt x="1746757" y="914400"/>
                  </a:lnTo>
                  <a:lnTo>
                    <a:pt x="1772899" y="914400"/>
                  </a:lnTo>
                  <a:lnTo>
                    <a:pt x="1779857" y="901700"/>
                  </a:lnTo>
                  <a:lnTo>
                    <a:pt x="1837413" y="825500"/>
                  </a:lnTo>
                  <a:lnTo>
                    <a:pt x="1965166" y="825500"/>
                  </a:lnTo>
                  <a:lnTo>
                    <a:pt x="1862026" y="749300"/>
                  </a:lnTo>
                  <a:close/>
                </a:path>
                <a:path w="1992629" h="1993900">
                  <a:moveTo>
                    <a:pt x="1965166" y="825500"/>
                  </a:moveTo>
                  <a:lnTo>
                    <a:pt x="1885955" y="825500"/>
                  </a:lnTo>
                  <a:lnTo>
                    <a:pt x="1954316" y="876300"/>
                  </a:lnTo>
                  <a:lnTo>
                    <a:pt x="1962765" y="889000"/>
                  </a:lnTo>
                  <a:lnTo>
                    <a:pt x="1971828" y="889000"/>
                  </a:lnTo>
                  <a:lnTo>
                    <a:pt x="1980435" y="876300"/>
                  </a:lnTo>
                  <a:lnTo>
                    <a:pt x="1987521" y="876300"/>
                  </a:lnTo>
                  <a:lnTo>
                    <a:pt x="1991616" y="863600"/>
                  </a:lnTo>
                  <a:lnTo>
                    <a:pt x="1992133" y="863600"/>
                  </a:lnTo>
                  <a:lnTo>
                    <a:pt x="1989211" y="850900"/>
                  </a:lnTo>
                  <a:lnTo>
                    <a:pt x="1982988" y="838200"/>
                  </a:lnTo>
                  <a:lnTo>
                    <a:pt x="1982356" y="838200"/>
                  </a:lnTo>
                  <a:lnTo>
                    <a:pt x="1965166" y="825500"/>
                  </a:lnTo>
                  <a:close/>
                </a:path>
                <a:path w="1992629" h="1993900">
                  <a:moveTo>
                    <a:pt x="126493" y="292099"/>
                  </a:moveTo>
                  <a:lnTo>
                    <a:pt x="88906" y="330199"/>
                  </a:lnTo>
                  <a:lnTo>
                    <a:pt x="60584" y="368299"/>
                  </a:lnTo>
                  <a:lnTo>
                    <a:pt x="42657" y="406399"/>
                  </a:lnTo>
                  <a:lnTo>
                    <a:pt x="36256" y="457199"/>
                  </a:lnTo>
                  <a:lnTo>
                    <a:pt x="36257" y="647699"/>
                  </a:lnTo>
                  <a:lnTo>
                    <a:pt x="480961" y="647699"/>
                  </a:lnTo>
                  <a:lnTo>
                    <a:pt x="480961" y="457199"/>
                  </a:lnTo>
                  <a:lnTo>
                    <a:pt x="474549" y="406399"/>
                  </a:lnTo>
                  <a:lnTo>
                    <a:pt x="456612" y="368299"/>
                  </a:lnTo>
                  <a:lnTo>
                    <a:pt x="447168" y="355599"/>
                  </a:lnTo>
                  <a:lnTo>
                    <a:pt x="266288" y="355599"/>
                  </a:lnTo>
                  <a:lnTo>
                    <a:pt x="220598" y="342899"/>
                  </a:lnTo>
                  <a:lnTo>
                    <a:pt x="176821" y="330199"/>
                  </a:lnTo>
                  <a:lnTo>
                    <a:pt x="137372" y="304799"/>
                  </a:lnTo>
                  <a:lnTo>
                    <a:pt x="129961" y="304799"/>
                  </a:lnTo>
                  <a:lnTo>
                    <a:pt x="126493" y="292099"/>
                  </a:lnTo>
                  <a:close/>
                </a:path>
                <a:path w="1992629" h="1993900">
                  <a:moveTo>
                    <a:pt x="1601129" y="292100"/>
                  </a:moveTo>
                  <a:lnTo>
                    <a:pt x="1563527" y="330200"/>
                  </a:lnTo>
                  <a:lnTo>
                    <a:pt x="1535199" y="368300"/>
                  </a:lnTo>
                  <a:lnTo>
                    <a:pt x="1517278" y="406400"/>
                  </a:lnTo>
                  <a:lnTo>
                    <a:pt x="1510895" y="457200"/>
                  </a:lnTo>
                  <a:lnTo>
                    <a:pt x="1510895" y="647700"/>
                  </a:lnTo>
                  <a:lnTo>
                    <a:pt x="1955475" y="647700"/>
                  </a:lnTo>
                  <a:lnTo>
                    <a:pt x="1955475" y="457200"/>
                  </a:lnTo>
                  <a:lnTo>
                    <a:pt x="1949062" y="406400"/>
                  </a:lnTo>
                  <a:lnTo>
                    <a:pt x="1931131" y="368300"/>
                  </a:lnTo>
                  <a:lnTo>
                    <a:pt x="1921692" y="355600"/>
                  </a:lnTo>
                  <a:lnTo>
                    <a:pt x="1740867" y="355600"/>
                  </a:lnTo>
                  <a:lnTo>
                    <a:pt x="1695190" y="342900"/>
                  </a:lnTo>
                  <a:lnTo>
                    <a:pt x="1651426" y="330200"/>
                  </a:lnTo>
                  <a:lnTo>
                    <a:pt x="1611986" y="304800"/>
                  </a:lnTo>
                  <a:lnTo>
                    <a:pt x="1604607" y="304800"/>
                  </a:lnTo>
                  <a:lnTo>
                    <a:pt x="1601129" y="292100"/>
                  </a:lnTo>
                  <a:close/>
                </a:path>
                <a:path w="1992629" h="1993900">
                  <a:moveTo>
                    <a:pt x="1093670" y="546100"/>
                  </a:moveTo>
                  <a:lnTo>
                    <a:pt x="1083431" y="571500"/>
                  </a:lnTo>
                  <a:lnTo>
                    <a:pt x="1067771" y="596900"/>
                  </a:lnTo>
                  <a:lnTo>
                    <a:pt x="1047575" y="609600"/>
                  </a:lnTo>
                  <a:lnTo>
                    <a:pt x="1023728" y="622300"/>
                  </a:lnTo>
                  <a:lnTo>
                    <a:pt x="1247828" y="622300"/>
                  </a:lnTo>
                  <a:lnTo>
                    <a:pt x="1227994" y="609600"/>
                  </a:lnTo>
                  <a:lnTo>
                    <a:pt x="1185589" y="584200"/>
                  </a:lnTo>
                  <a:lnTo>
                    <a:pt x="1140723" y="558800"/>
                  </a:lnTo>
                  <a:lnTo>
                    <a:pt x="1093670" y="546100"/>
                  </a:lnTo>
                  <a:close/>
                </a:path>
                <a:path w="1992629" h="1993900">
                  <a:moveTo>
                    <a:pt x="1016989" y="355600"/>
                  </a:moveTo>
                  <a:lnTo>
                    <a:pt x="974712" y="355600"/>
                  </a:lnTo>
                  <a:lnTo>
                    <a:pt x="957456" y="368300"/>
                  </a:lnTo>
                  <a:lnTo>
                    <a:pt x="945824" y="393700"/>
                  </a:lnTo>
                  <a:lnTo>
                    <a:pt x="941559" y="406400"/>
                  </a:lnTo>
                  <a:lnTo>
                    <a:pt x="941559" y="520700"/>
                  </a:lnTo>
                  <a:lnTo>
                    <a:pt x="945824" y="546100"/>
                  </a:lnTo>
                  <a:lnTo>
                    <a:pt x="957456" y="558800"/>
                  </a:lnTo>
                  <a:lnTo>
                    <a:pt x="974712" y="571500"/>
                  </a:lnTo>
                  <a:lnTo>
                    <a:pt x="995846" y="584200"/>
                  </a:lnTo>
                  <a:lnTo>
                    <a:pt x="1016989" y="571500"/>
                  </a:lnTo>
                  <a:lnTo>
                    <a:pt x="1034263" y="558800"/>
                  </a:lnTo>
                  <a:lnTo>
                    <a:pt x="1045913" y="546100"/>
                  </a:lnTo>
                  <a:lnTo>
                    <a:pt x="1050187" y="520700"/>
                  </a:lnTo>
                  <a:lnTo>
                    <a:pt x="1050187" y="406400"/>
                  </a:lnTo>
                  <a:lnTo>
                    <a:pt x="1045913" y="393700"/>
                  </a:lnTo>
                  <a:lnTo>
                    <a:pt x="1034263" y="368300"/>
                  </a:lnTo>
                  <a:lnTo>
                    <a:pt x="1016989" y="355600"/>
                  </a:lnTo>
                  <a:close/>
                </a:path>
                <a:path w="1992629" h="1993900">
                  <a:moveTo>
                    <a:pt x="390685" y="292099"/>
                  </a:moveTo>
                  <a:lnTo>
                    <a:pt x="353746" y="330199"/>
                  </a:lnTo>
                  <a:lnTo>
                    <a:pt x="311475" y="342899"/>
                  </a:lnTo>
                  <a:lnTo>
                    <a:pt x="266288" y="355599"/>
                  </a:lnTo>
                  <a:lnTo>
                    <a:pt x="447168" y="355599"/>
                  </a:lnTo>
                  <a:lnTo>
                    <a:pt x="428280" y="330199"/>
                  </a:lnTo>
                  <a:lnTo>
                    <a:pt x="390685" y="292099"/>
                  </a:lnTo>
                  <a:close/>
                </a:path>
                <a:path w="1992629" h="1993900">
                  <a:moveTo>
                    <a:pt x="1865241" y="292100"/>
                  </a:moveTo>
                  <a:lnTo>
                    <a:pt x="1828305" y="330200"/>
                  </a:lnTo>
                  <a:lnTo>
                    <a:pt x="1786043" y="342900"/>
                  </a:lnTo>
                  <a:lnTo>
                    <a:pt x="1740867" y="355600"/>
                  </a:lnTo>
                  <a:lnTo>
                    <a:pt x="1921692" y="355600"/>
                  </a:lnTo>
                  <a:lnTo>
                    <a:pt x="1902814" y="330200"/>
                  </a:lnTo>
                  <a:lnTo>
                    <a:pt x="1865241" y="292100"/>
                  </a:lnTo>
                  <a:close/>
                </a:path>
                <a:path w="1992629" h="1993900">
                  <a:moveTo>
                    <a:pt x="875392" y="12700"/>
                  </a:moveTo>
                  <a:lnTo>
                    <a:pt x="835934" y="12699"/>
                  </a:lnTo>
                  <a:lnTo>
                    <a:pt x="747440" y="139699"/>
                  </a:lnTo>
                  <a:lnTo>
                    <a:pt x="1068028" y="139700"/>
                  </a:lnTo>
                  <a:lnTo>
                    <a:pt x="1116920" y="152400"/>
                  </a:lnTo>
                  <a:lnTo>
                    <a:pt x="1165448" y="152400"/>
                  </a:lnTo>
                  <a:lnTo>
                    <a:pt x="1260915" y="177800"/>
                  </a:lnTo>
                  <a:lnTo>
                    <a:pt x="1307606" y="203200"/>
                  </a:lnTo>
                  <a:lnTo>
                    <a:pt x="1350789" y="215900"/>
                  </a:lnTo>
                  <a:lnTo>
                    <a:pt x="1392872" y="241300"/>
                  </a:lnTo>
                  <a:lnTo>
                    <a:pt x="1433766" y="266700"/>
                  </a:lnTo>
                  <a:lnTo>
                    <a:pt x="1473383" y="292100"/>
                  </a:lnTo>
                  <a:lnTo>
                    <a:pt x="1511633" y="317500"/>
                  </a:lnTo>
                  <a:lnTo>
                    <a:pt x="1519032" y="304800"/>
                  </a:lnTo>
                  <a:lnTo>
                    <a:pt x="1526905" y="292100"/>
                  </a:lnTo>
                  <a:lnTo>
                    <a:pt x="1535232" y="292100"/>
                  </a:lnTo>
                  <a:lnTo>
                    <a:pt x="1543995" y="279400"/>
                  </a:lnTo>
                  <a:lnTo>
                    <a:pt x="1502982" y="254000"/>
                  </a:lnTo>
                  <a:lnTo>
                    <a:pt x="1460462" y="228600"/>
                  </a:lnTo>
                  <a:lnTo>
                    <a:pt x="1416533" y="203200"/>
                  </a:lnTo>
                  <a:lnTo>
                    <a:pt x="1371293" y="177800"/>
                  </a:lnTo>
                  <a:lnTo>
                    <a:pt x="1324841" y="152400"/>
                  </a:lnTo>
                  <a:lnTo>
                    <a:pt x="1178173" y="114300"/>
                  </a:lnTo>
                  <a:lnTo>
                    <a:pt x="824023" y="114299"/>
                  </a:lnTo>
                  <a:lnTo>
                    <a:pt x="874147" y="38100"/>
                  </a:lnTo>
                  <a:lnTo>
                    <a:pt x="878106" y="38100"/>
                  </a:lnTo>
                  <a:lnTo>
                    <a:pt x="878469" y="25400"/>
                  </a:lnTo>
                  <a:lnTo>
                    <a:pt x="875392" y="12700"/>
                  </a:lnTo>
                  <a:close/>
                </a:path>
                <a:path w="1992629" h="1993900">
                  <a:moveTo>
                    <a:pt x="258470" y="38099"/>
                  </a:moveTo>
                  <a:lnTo>
                    <a:pt x="216721" y="50799"/>
                  </a:lnTo>
                  <a:lnTo>
                    <a:pt x="180464" y="63499"/>
                  </a:lnTo>
                  <a:lnTo>
                    <a:pt x="151872" y="88899"/>
                  </a:lnTo>
                  <a:lnTo>
                    <a:pt x="133117" y="126999"/>
                  </a:lnTo>
                  <a:lnTo>
                    <a:pt x="126372" y="177799"/>
                  </a:lnTo>
                  <a:lnTo>
                    <a:pt x="133140" y="215899"/>
                  </a:lnTo>
                  <a:lnTo>
                    <a:pt x="151923" y="253999"/>
                  </a:lnTo>
                  <a:lnTo>
                    <a:pt x="180549" y="279399"/>
                  </a:lnTo>
                  <a:lnTo>
                    <a:pt x="216842" y="304799"/>
                  </a:lnTo>
                  <a:lnTo>
                    <a:pt x="300402" y="304799"/>
                  </a:lnTo>
                  <a:lnTo>
                    <a:pt x="336675" y="279399"/>
                  </a:lnTo>
                  <a:lnTo>
                    <a:pt x="365270" y="253999"/>
                  </a:lnTo>
                  <a:lnTo>
                    <a:pt x="384013" y="215899"/>
                  </a:lnTo>
                  <a:lnTo>
                    <a:pt x="390727" y="177799"/>
                  </a:lnTo>
                  <a:lnTo>
                    <a:pt x="383962" y="126999"/>
                  </a:lnTo>
                  <a:lnTo>
                    <a:pt x="365176" y="88899"/>
                  </a:lnTo>
                  <a:lnTo>
                    <a:pt x="336547" y="63499"/>
                  </a:lnTo>
                  <a:lnTo>
                    <a:pt x="300252" y="50799"/>
                  </a:lnTo>
                  <a:lnTo>
                    <a:pt x="258470" y="38099"/>
                  </a:lnTo>
                  <a:close/>
                </a:path>
                <a:path w="1992629" h="1993900">
                  <a:moveTo>
                    <a:pt x="1733159" y="38100"/>
                  </a:moveTo>
                  <a:lnTo>
                    <a:pt x="1691385" y="50800"/>
                  </a:lnTo>
                  <a:lnTo>
                    <a:pt x="1655112" y="63500"/>
                  </a:lnTo>
                  <a:lnTo>
                    <a:pt x="1626511" y="88900"/>
                  </a:lnTo>
                  <a:lnTo>
                    <a:pt x="1607757" y="127000"/>
                  </a:lnTo>
                  <a:lnTo>
                    <a:pt x="1601023" y="177800"/>
                  </a:lnTo>
                  <a:lnTo>
                    <a:pt x="1607783" y="215900"/>
                  </a:lnTo>
                  <a:lnTo>
                    <a:pt x="1626553" y="254000"/>
                  </a:lnTo>
                  <a:lnTo>
                    <a:pt x="1655161" y="279400"/>
                  </a:lnTo>
                  <a:lnTo>
                    <a:pt x="1691437" y="304800"/>
                  </a:lnTo>
                  <a:lnTo>
                    <a:pt x="1774985" y="304800"/>
                  </a:lnTo>
                  <a:lnTo>
                    <a:pt x="1811259" y="279400"/>
                  </a:lnTo>
                  <a:lnTo>
                    <a:pt x="1839859" y="254000"/>
                  </a:lnTo>
                  <a:lnTo>
                    <a:pt x="1858613" y="215900"/>
                  </a:lnTo>
                  <a:lnTo>
                    <a:pt x="1865347" y="177800"/>
                  </a:lnTo>
                  <a:lnTo>
                    <a:pt x="1858607" y="127000"/>
                  </a:lnTo>
                  <a:lnTo>
                    <a:pt x="1839840" y="88900"/>
                  </a:lnTo>
                  <a:lnTo>
                    <a:pt x="1811224" y="63500"/>
                  </a:lnTo>
                  <a:lnTo>
                    <a:pt x="1774938" y="50800"/>
                  </a:lnTo>
                  <a:lnTo>
                    <a:pt x="1733159" y="38100"/>
                  </a:lnTo>
                  <a:close/>
                </a:path>
                <a:path w="1992629" h="1993900">
                  <a:moveTo>
                    <a:pt x="920405" y="139700"/>
                  </a:moveTo>
                  <a:lnTo>
                    <a:pt x="743803" y="139699"/>
                  </a:lnTo>
                  <a:lnTo>
                    <a:pt x="743487" y="152399"/>
                  </a:lnTo>
                  <a:lnTo>
                    <a:pt x="745964" y="152399"/>
                  </a:lnTo>
                  <a:lnTo>
                    <a:pt x="746544" y="165099"/>
                  </a:lnTo>
                  <a:lnTo>
                    <a:pt x="753132" y="165099"/>
                  </a:lnTo>
                  <a:lnTo>
                    <a:pt x="872882" y="254000"/>
                  </a:lnTo>
                  <a:lnTo>
                    <a:pt x="906034" y="254000"/>
                  </a:lnTo>
                  <a:lnTo>
                    <a:pt x="909994" y="241300"/>
                  </a:lnTo>
                  <a:lnTo>
                    <a:pt x="910356" y="228600"/>
                  </a:lnTo>
                  <a:lnTo>
                    <a:pt x="907279" y="228600"/>
                  </a:lnTo>
                  <a:lnTo>
                    <a:pt x="900922" y="215900"/>
                  </a:lnTo>
                  <a:lnTo>
                    <a:pt x="822442" y="165100"/>
                  </a:lnTo>
                  <a:lnTo>
                    <a:pt x="920405" y="139700"/>
                  </a:lnTo>
                  <a:close/>
                </a:path>
                <a:path w="1992629" h="1993900">
                  <a:moveTo>
                    <a:pt x="1128114" y="101600"/>
                  </a:moveTo>
                  <a:lnTo>
                    <a:pt x="874539" y="101600"/>
                  </a:lnTo>
                  <a:lnTo>
                    <a:pt x="824023" y="114299"/>
                  </a:lnTo>
                  <a:lnTo>
                    <a:pt x="1178173" y="114300"/>
                  </a:lnTo>
                  <a:lnTo>
                    <a:pt x="1128114" y="101600"/>
                  </a:lnTo>
                  <a:close/>
                </a:path>
                <a:path w="1992629" h="1993900">
                  <a:moveTo>
                    <a:pt x="1026973" y="88900"/>
                  </a:moveTo>
                  <a:lnTo>
                    <a:pt x="976136" y="88900"/>
                  </a:lnTo>
                  <a:lnTo>
                    <a:pt x="925284" y="101600"/>
                  </a:lnTo>
                  <a:lnTo>
                    <a:pt x="1077673" y="101600"/>
                  </a:lnTo>
                  <a:lnTo>
                    <a:pt x="1026973" y="88900"/>
                  </a:lnTo>
                  <a:close/>
                </a:path>
                <a:path w="1992629" h="1993900">
                  <a:moveTo>
                    <a:pt x="860505" y="0"/>
                  </a:moveTo>
                  <a:lnTo>
                    <a:pt x="851437" y="0"/>
                  </a:lnTo>
                  <a:lnTo>
                    <a:pt x="842892" y="12699"/>
                  </a:lnTo>
                  <a:lnTo>
                    <a:pt x="869034" y="12700"/>
                  </a:lnTo>
                  <a:lnTo>
                    <a:pt x="860505" y="0"/>
                  </a:lnTo>
                  <a:close/>
                </a:path>
              </a:pathLst>
            </a:custGeom>
            <a:solidFill>
              <a:srgbClr val="63B8F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0233194" y="3212227"/>
              <a:ext cx="545465" cy="480059"/>
            </a:xfrm>
            <a:custGeom>
              <a:avLst/>
              <a:gdLst/>
              <a:ahLst/>
              <a:cxnLst/>
              <a:rect l="l" t="t" r="r" b="b"/>
              <a:pathLst>
                <a:path w="545465" h="480060">
                  <a:moveTo>
                    <a:pt x="347441" y="359069"/>
                  </a:moveTo>
                  <a:lnTo>
                    <a:pt x="198109" y="359069"/>
                  </a:lnTo>
                  <a:lnTo>
                    <a:pt x="205850" y="363611"/>
                  </a:lnTo>
                  <a:lnTo>
                    <a:pt x="210088" y="370899"/>
                  </a:lnTo>
                  <a:lnTo>
                    <a:pt x="272756" y="479640"/>
                  </a:lnTo>
                  <a:lnTo>
                    <a:pt x="339588" y="363611"/>
                  </a:lnTo>
                  <a:lnTo>
                    <a:pt x="347441" y="359069"/>
                  </a:lnTo>
                  <a:close/>
                </a:path>
                <a:path w="545465" h="480060">
                  <a:moveTo>
                    <a:pt x="506826" y="0"/>
                  </a:moveTo>
                  <a:lnTo>
                    <a:pt x="38739" y="0"/>
                  </a:lnTo>
                  <a:lnTo>
                    <a:pt x="3037" y="23787"/>
                  </a:lnTo>
                  <a:lnTo>
                    <a:pt x="0" y="38869"/>
                  </a:lnTo>
                  <a:lnTo>
                    <a:pt x="0" y="320305"/>
                  </a:lnTo>
                  <a:lnTo>
                    <a:pt x="25304" y="355151"/>
                  </a:lnTo>
                  <a:lnTo>
                    <a:pt x="506565" y="359069"/>
                  </a:lnTo>
                  <a:lnTo>
                    <a:pt x="521838" y="355976"/>
                  </a:lnTo>
                  <a:lnTo>
                    <a:pt x="534108" y="347682"/>
                  </a:lnTo>
                  <a:lnTo>
                    <a:pt x="542301" y="335518"/>
                  </a:lnTo>
                  <a:lnTo>
                    <a:pt x="542396" y="335377"/>
                  </a:lnTo>
                  <a:lnTo>
                    <a:pt x="545460" y="320305"/>
                  </a:lnTo>
                  <a:lnTo>
                    <a:pt x="545460" y="207393"/>
                  </a:lnTo>
                  <a:lnTo>
                    <a:pt x="117219" y="207393"/>
                  </a:lnTo>
                  <a:lnTo>
                    <a:pt x="108007" y="205530"/>
                  </a:lnTo>
                  <a:lnTo>
                    <a:pt x="100485" y="200448"/>
                  </a:lnTo>
                  <a:lnTo>
                    <a:pt x="95413" y="192911"/>
                  </a:lnTo>
                  <a:lnTo>
                    <a:pt x="93554" y="183680"/>
                  </a:lnTo>
                  <a:lnTo>
                    <a:pt x="95413" y="174419"/>
                  </a:lnTo>
                  <a:lnTo>
                    <a:pt x="100485" y="166866"/>
                  </a:lnTo>
                  <a:lnTo>
                    <a:pt x="108007" y="161779"/>
                  </a:lnTo>
                  <a:lnTo>
                    <a:pt x="117219" y="159915"/>
                  </a:lnTo>
                  <a:lnTo>
                    <a:pt x="545460" y="159915"/>
                  </a:lnTo>
                  <a:lnTo>
                    <a:pt x="545460" y="38869"/>
                  </a:lnTo>
                  <a:lnTo>
                    <a:pt x="542425" y="23787"/>
                  </a:lnTo>
                  <a:lnTo>
                    <a:pt x="534148" y="11453"/>
                  </a:lnTo>
                  <a:lnTo>
                    <a:pt x="521868" y="3110"/>
                  </a:lnTo>
                  <a:lnTo>
                    <a:pt x="506826" y="0"/>
                  </a:lnTo>
                  <a:close/>
                </a:path>
                <a:path w="545465" h="480060">
                  <a:moveTo>
                    <a:pt x="272282" y="159915"/>
                  </a:moveTo>
                  <a:lnTo>
                    <a:pt x="118115" y="159915"/>
                  </a:lnTo>
                  <a:lnTo>
                    <a:pt x="127358" y="161779"/>
                  </a:lnTo>
                  <a:lnTo>
                    <a:pt x="134895" y="166866"/>
                  </a:lnTo>
                  <a:lnTo>
                    <a:pt x="139973" y="174419"/>
                  </a:lnTo>
                  <a:lnTo>
                    <a:pt x="141833" y="183680"/>
                  </a:lnTo>
                  <a:lnTo>
                    <a:pt x="139973" y="192911"/>
                  </a:lnTo>
                  <a:lnTo>
                    <a:pt x="134895" y="200448"/>
                  </a:lnTo>
                  <a:lnTo>
                    <a:pt x="127358" y="205530"/>
                  </a:lnTo>
                  <a:lnTo>
                    <a:pt x="118115" y="207393"/>
                  </a:lnTo>
                  <a:lnTo>
                    <a:pt x="272282" y="207393"/>
                  </a:lnTo>
                  <a:lnTo>
                    <a:pt x="263039" y="205530"/>
                  </a:lnTo>
                  <a:lnTo>
                    <a:pt x="255501" y="200448"/>
                  </a:lnTo>
                  <a:lnTo>
                    <a:pt x="250424" y="192911"/>
                  </a:lnTo>
                  <a:lnTo>
                    <a:pt x="248564" y="183680"/>
                  </a:lnTo>
                  <a:lnTo>
                    <a:pt x="250424" y="174419"/>
                  </a:lnTo>
                  <a:lnTo>
                    <a:pt x="255501" y="166866"/>
                  </a:lnTo>
                  <a:lnTo>
                    <a:pt x="263039" y="161779"/>
                  </a:lnTo>
                  <a:lnTo>
                    <a:pt x="272282" y="159915"/>
                  </a:lnTo>
                  <a:close/>
                </a:path>
                <a:path w="545465" h="480060">
                  <a:moveTo>
                    <a:pt x="427450" y="159915"/>
                  </a:moveTo>
                  <a:lnTo>
                    <a:pt x="273178" y="159915"/>
                  </a:lnTo>
                  <a:lnTo>
                    <a:pt x="282390" y="161779"/>
                  </a:lnTo>
                  <a:lnTo>
                    <a:pt x="289912" y="166866"/>
                  </a:lnTo>
                  <a:lnTo>
                    <a:pt x="294983" y="174419"/>
                  </a:lnTo>
                  <a:lnTo>
                    <a:pt x="296843" y="183680"/>
                  </a:lnTo>
                  <a:lnTo>
                    <a:pt x="294984" y="192911"/>
                  </a:lnTo>
                  <a:lnTo>
                    <a:pt x="289912" y="200448"/>
                  </a:lnTo>
                  <a:lnTo>
                    <a:pt x="282390" y="205530"/>
                  </a:lnTo>
                  <a:lnTo>
                    <a:pt x="273178" y="207393"/>
                  </a:lnTo>
                  <a:lnTo>
                    <a:pt x="427450" y="207393"/>
                  </a:lnTo>
                  <a:lnTo>
                    <a:pt x="418207" y="205530"/>
                  </a:lnTo>
                  <a:lnTo>
                    <a:pt x="410670" y="200448"/>
                  </a:lnTo>
                  <a:lnTo>
                    <a:pt x="405592" y="192911"/>
                  </a:lnTo>
                  <a:lnTo>
                    <a:pt x="403732" y="183680"/>
                  </a:lnTo>
                  <a:lnTo>
                    <a:pt x="405592" y="174419"/>
                  </a:lnTo>
                  <a:lnTo>
                    <a:pt x="410670" y="166866"/>
                  </a:lnTo>
                  <a:lnTo>
                    <a:pt x="418207" y="161779"/>
                  </a:lnTo>
                  <a:lnTo>
                    <a:pt x="427450" y="159915"/>
                  </a:lnTo>
                  <a:close/>
                </a:path>
                <a:path w="545465" h="480060">
                  <a:moveTo>
                    <a:pt x="545460" y="159915"/>
                  </a:moveTo>
                  <a:lnTo>
                    <a:pt x="428346" y="159915"/>
                  </a:lnTo>
                  <a:lnTo>
                    <a:pt x="437558" y="161779"/>
                  </a:lnTo>
                  <a:lnTo>
                    <a:pt x="445080" y="166866"/>
                  </a:lnTo>
                  <a:lnTo>
                    <a:pt x="450152" y="174419"/>
                  </a:lnTo>
                  <a:lnTo>
                    <a:pt x="452011" y="183680"/>
                  </a:lnTo>
                  <a:lnTo>
                    <a:pt x="450152" y="192911"/>
                  </a:lnTo>
                  <a:lnTo>
                    <a:pt x="445080" y="200448"/>
                  </a:lnTo>
                  <a:lnTo>
                    <a:pt x="437558" y="205530"/>
                  </a:lnTo>
                  <a:lnTo>
                    <a:pt x="428346" y="207393"/>
                  </a:lnTo>
                  <a:lnTo>
                    <a:pt x="545460" y="207393"/>
                  </a:lnTo>
                  <a:lnTo>
                    <a:pt x="545460" y="1599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611505" y="547750"/>
            <a:ext cx="4163695" cy="12649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90"/>
              </a:spcBef>
            </a:pPr>
            <a:r>
              <a:rPr sz="3500" dirty="0">
                <a:solidFill>
                  <a:srgbClr val="1F8DCC"/>
                </a:solidFill>
                <a:latin typeface="Calibri"/>
                <a:cs typeface="Calibri"/>
              </a:rPr>
              <a:t>6.</a:t>
            </a:r>
            <a:r>
              <a:rPr sz="3500" spc="-75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sz="3500" spc="-155" dirty="0">
                <a:solidFill>
                  <a:srgbClr val="1F8DCC"/>
                </a:solidFill>
                <a:latin typeface="Calibri"/>
                <a:cs typeface="Calibri"/>
              </a:rPr>
              <a:t>DATA</a:t>
            </a:r>
            <a:r>
              <a:rPr sz="3500" spc="-30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sz="3500" spc="-10" dirty="0">
                <a:solidFill>
                  <a:srgbClr val="1F8DCC"/>
                </a:solidFill>
                <a:latin typeface="Calibri"/>
                <a:cs typeface="Calibri"/>
              </a:rPr>
              <a:t>COLLECTION</a:t>
            </a:r>
            <a:r>
              <a:rPr sz="3500" spc="-40" dirty="0">
                <a:solidFill>
                  <a:srgbClr val="1F8DCC"/>
                </a:solidFill>
                <a:latin typeface="Calibri"/>
                <a:cs typeface="Calibri"/>
              </a:rPr>
              <a:t> </a:t>
            </a:r>
            <a:r>
              <a:rPr sz="3500" spc="-50" dirty="0">
                <a:solidFill>
                  <a:srgbClr val="1F8DCC"/>
                </a:solidFill>
                <a:latin typeface="Calibri"/>
                <a:cs typeface="Calibri"/>
              </a:rPr>
              <a:t>&amp; </a:t>
            </a:r>
            <a:r>
              <a:rPr sz="3500" spc="-10" dirty="0">
                <a:solidFill>
                  <a:srgbClr val="1F8DCC"/>
                </a:solidFill>
                <a:latin typeface="Calibri"/>
                <a:cs typeface="Calibri"/>
              </a:rPr>
              <a:t>ASSESSMENT</a:t>
            </a:r>
            <a:endParaRPr sz="35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9284" y="2617142"/>
            <a:ext cx="4128135" cy="285940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1415415">
              <a:lnSpc>
                <a:spcPct val="116599"/>
              </a:lnSpc>
              <a:spcBef>
                <a:spcPts val="70"/>
              </a:spcBef>
            </a:pPr>
            <a:r>
              <a:rPr sz="2000" spc="60" dirty="0">
                <a:solidFill>
                  <a:srgbClr val="001C44"/>
                </a:solidFill>
                <a:latin typeface="Tahoma"/>
                <a:cs typeface="Tahoma"/>
              </a:rPr>
              <a:t>Data</a:t>
            </a:r>
            <a:r>
              <a:rPr sz="2000" spc="-8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60" dirty="0">
                <a:solidFill>
                  <a:srgbClr val="001C44"/>
                </a:solidFill>
                <a:latin typeface="Tahoma"/>
                <a:cs typeface="Tahoma"/>
              </a:rPr>
              <a:t>infrastructure </a:t>
            </a:r>
            <a:r>
              <a:rPr sz="2000" spc="65" dirty="0">
                <a:solidFill>
                  <a:srgbClr val="001C44"/>
                </a:solidFill>
                <a:latin typeface="Tahoma"/>
                <a:cs typeface="Tahoma"/>
              </a:rPr>
              <a:t>varies</a:t>
            </a:r>
            <a:r>
              <a:rPr sz="2000" spc="-65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1C44"/>
                </a:solidFill>
                <a:latin typeface="Tahoma"/>
                <a:cs typeface="Tahoma"/>
              </a:rPr>
              <a:t>widely,</a:t>
            </a:r>
            <a:r>
              <a:rPr sz="2000" spc="6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35" dirty="0">
                <a:solidFill>
                  <a:srgbClr val="001C44"/>
                </a:solidFill>
                <a:latin typeface="Tahoma"/>
                <a:cs typeface="Tahoma"/>
              </a:rPr>
              <a:t>affecting </a:t>
            </a:r>
            <a:r>
              <a:rPr sz="2000" spc="75" dirty="0">
                <a:solidFill>
                  <a:srgbClr val="001C44"/>
                </a:solidFill>
                <a:latin typeface="Tahoma"/>
                <a:cs typeface="Tahoma"/>
              </a:rPr>
              <a:t>the</a:t>
            </a:r>
            <a:r>
              <a:rPr sz="2000" spc="-11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60" dirty="0">
                <a:solidFill>
                  <a:srgbClr val="001C44"/>
                </a:solidFill>
                <a:latin typeface="Tahoma"/>
                <a:cs typeface="Tahoma"/>
              </a:rPr>
              <a:t>ability</a:t>
            </a:r>
            <a:r>
              <a:rPr sz="2000" spc="-70" dirty="0">
                <a:solidFill>
                  <a:srgbClr val="001C44"/>
                </a:solidFill>
                <a:latin typeface="Tahoma"/>
                <a:cs typeface="Tahoma"/>
              </a:rPr>
              <a:t> </a:t>
            </a:r>
            <a:r>
              <a:rPr sz="2000" spc="35" dirty="0">
                <a:solidFill>
                  <a:srgbClr val="001C44"/>
                </a:solidFill>
                <a:latin typeface="Tahoma"/>
                <a:cs typeface="Tahoma"/>
              </a:rPr>
              <a:t>to </a:t>
            </a:r>
            <a:r>
              <a:rPr sz="2000" spc="80" dirty="0">
                <a:solidFill>
                  <a:srgbClr val="001C44"/>
                </a:solidFill>
                <a:latin typeface="Tahoma"/>
                <a:cs typeface="Tahoma"/>
              </a:rPr>
              <a:t>demonstrate </a:t>
            </a:r>
            <a:r>
              <a:rPr sz="2000" spc="70" dirty="0">
                <a:solidFill>
                  <a:srgbClr val="001C44"/>
                </a:solidFill>
                <a:latin typeface="Tahoma"/>
                <a:cs typeface="Tahoma"/>
              </a:rPr>
              <a:t>outcomes.</a:t>
            </a:r>
            <a:endParaRPr sz="20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sz="2000" dirty="0">
              <a:latin typeface="Tahoma"/>
              <a:cs typeface="Tahoma"/>
            </a:endParaRPr>
          </a:p>
          <a:p>
            <a:pPr marL="57150" marR="5080">
              <a:lnSpc>
                <a:spcPct val="118700"/>
              </a:lnSpc>
            </a:pPr>
            <a:r>
              <a:rPr sz="1950" b="1" i="1" dirty="0">
                <a:solidFill>
                  <a:srgbClr val="1F8DCC"/>
                </a:solidFill>
                <a:latin typeface="Segoe UI"/>
                <a:cs typeface="Segoe UI"/>
              </a:rPr>
              <a:t>Data</a:t>
            </a:r>
            <a:r>
              <a:rPr sz="1950" b="1" i="1" spc="45" dirty="0">
                <a:solidFill>
                  <a:srgbClr val="1F8DCC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1F8DCC"/>
                </a:solidFill>
                <a:latin typeface="Segoe UI"/>
                <a:cs typeface="Segoe UI"/>
              </a:rPr>
              <a:t>Capacity</a:t>
            </a:r>
            <a:r>
              <a:rPr sz="1950" b="1" i="1" spc="-5" dirty="0">
                <a:solidFill>
                  <a:srgbClr val="1F8DCC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1F8DCC"/>
                </a:solidFill>
                <a:latin typeface="Segoe UI"/>
                <a:cs typeface="Segoe UI"/>
              </a:rPr>
              <a:t>Grows</a:t>
            </a:r>
            <a:r>
              <a:rPr sz="1950" b="1" i="1" spc="45" dirty="0">
                <a:solidFill>
                  <a:srgbClr val="1F8DCC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1F8DCC"/>
                </a:solidFill>
                <a:latin typeface="Segoe UI"/>
                <a:cs typeface="Segoe UI"/>
              </a:rPr>
              <a:t>with</a:t>
            </a:r>
            <a:r>
              <a:rPr sz="1950" b="1" i="1" spc="40" dirty="0">
                <a:solidFill>
                  <a:srgbClr val="1F8DCC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1F8DCC"/>
                </a:solidFill>
                <a:latin typeface="Segoe UI"/>
                <a:cs typeface="Segoe UI"/>
              </a:rPr>
              <a:t>the</a:t>
            </a:r>
            <a:r>
              <a:rPr sz="1950" b="1" i="1" spc="35" dirty="0">
                <a:solidFill>
                  <a:srgbClr val="1F8DCC"/>
                </a:solidFill>
                <a:latin typeface="Segoe UI"/>
                <a:cs typeface="Segoe UI"/>
              </a:rPr>
              <a:t> </a:t>
            </a:r>
            <a:r>
              <a:rPr sz="1950" b="1" i="1" spc="-25" dirty="0">
                <a:solidFill>
                  <a:srgbClr val="1F8DCC"/>
                </a:solidFill>
                <a:latin typeface="Segoe UI"/>
                <a:cs typeface="Segoe UI"/>
              </a:rPr>
              <a:t>HEP </a:t>
            </a:r>
            <a:r>
              <a:rPr sz="1950" b="1" i="1" spc="-10" dirty="0">
                <a:solidFill>
                  <a:srgbClr val="1F8DCC"/>
                </a:solidFill>
                <a:latin typeface="Segoe UI"/>
                <a:cs typeface="Segoe UI"/>
              </a:rPr>
              <a:t>Program.</a:t>
            </a:r>
            <a:endParaRPr sz="1950" dirty="0">
              <a:latin typeface="Segoe UI"/>
              <a:cs typeface="Segoe U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86550" y="547750"/>
            <a:ext cx="3041015" cy="12649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90"/>
              </a:spcBef>
            </a:pPr>
            <a:r>
              <a:rPr sz="3500" dirty="0">
                <a:solidFill>
                  <a:srgbClr val="FFFFFF"/>
                </a:solidFill>
                <a:latin typeface="Calibri"/>
                <a:cs typeface="Calibri"/>
              </a:rPr>
              <a:t>5.</a:t>
            </a:r>
            <a:r>
              <a:rPr sz="3500" spc="-35" dirty="0">
                <a:solidFill>
                  <a:srgbClr val="FFFFFF"/>
                </a:solidFill>
                <a:latin typeface="Calibri"/>
                <a:cs typeface="Calibri"/>
              </a:rPr>
              <a:t> STAKEHOLDER </a:t>
            </a:r>
            <a:r>
              <a:rPr sz="3500" spc="-10" dirty="0">
                <a:solidFill>
                  <a:srgbClr val="FFFFFF"/>
                </a:solidFill>
                <a:latin typeface="Calibri"/>
                <a:cs typeface="Calibri"/>
              </a:rPr>
              <a:t>ENGAGEMENT</a:t>
            </a:r>
            <a:endParaRPr sz="35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05905" y="2617142"/>
            <a:ext cx="4862195" cy="322199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2209800">
              <a:lnSpc>
                <a:spcPct val="116799"/>
              </a:lnSpc>
              <a:spcBef>
                <a:spcPts val="65"/>
              </a:spcBef>
            </a:pPr>
            <a:r>
              <a:rPr sz="2000" spc="80" dirty="0">
                <a:solidFill>
                  <a:srgbClr val="FFFFFF"/>
                </a:solidFill>
                <a:latin typeface="Tahoma"/>
                <a:cs typeface="Tahoma"/>
              </a:rPr>
              <a:t>Robust</a:t>
            </a:r>
            <a:r>
              <a:rPr sz="20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80" dirty="0">
                <a:solidFill>
                  <a:srgbClr val="FFFFFF"/>
                </a:solidFill>
                <a:latin typeface="Tahoma"/>
                <a:cs typeface="Tahoma"/>
              </a:rPr>
              <a:t>HEP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80" dirty="0">
                <a:solidFill>
                  <a:srgbClr val="FFFFFF"/>
                </a:solidFill>
                <a:latin typeface="Tahoma"/>
                <a:cs typeface="Tahoma"/>
              </a:rPr>
              <a:t>programs 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actively</a:t>
            </a:r>
            <a:r>
              <a:rPr sz="20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70" dirty="0">
                <a:solidFill>
                  <a:srgbClr val="FFFFFF"/>
                </a:solidFill>
                <a:latin typeface="Tahoma"/>
                <a:cs typeface="Tahoma"/>
              </a:rPr>
              <a:t>engage</a:t>
            </a:r>
            <a:r>
              <a:rPr sz="20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Tahoma"/>
                <a:cs typeface="Tahoma"/>
              </a:rPr>
              <a:t>in </a:t>
            </a:r>
            <a:r>
              <a:rPr sz="2000" spc="85" dirty="0">
                <a:solidFill>
                  <a:srgbClr val="FFFFFF"/>
                </a:solidFill>
                <a:latin typeface="Tahoma"/>
                <a:cs typeface="Tahoma"/>
              </a:rPr>
              <a:t>multiple</a:t>
            </a:r>
            <a:r>
              <a:rPr sz="20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Tahoma"/>
                <a:cs typeface="Tahoma"/>
              </a:rPr>
              <a:t>stakeholder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groups.</a:t>
            </a:r>
            <a:endParaRPr sz="20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0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705"/>
              </a:spcBef>
            </a:pPr>
            <a:endParaRPr sz="2000" dirty="0">
              <a:latin typeface="Tahoma"/>
              <a:cs typeface="Tahoma"/>
            </a:endParaRPr>
          </a:p>
          <a:p>
            <a:pPr marL="12700" marR="5080">
              <a:lnSpc>
                <a:spcPct val="120400"/>
              </a:lnSpc>
            </a:pP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Workforce</a:t>
            </a:r>
            <a:r>
              <a:rPr sz="1950" b="1" i="1" spc="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Development</a:t>
            </a:r>
            <a:r>
              <a:rPr sz="1950" b="1" i="1" spc="1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spc="-10" dirty="0">
                <a:solidFill>
                  <a:srgbClr val="FFFFFF"/>
                </a:solidFill>
                <a:latin typeface="Segoe UI"/>
                <a:cs typeface="Segoe UI"/>
              </a:rPr>
              <a:t>Integration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Builds</a:t>
            </a:r>
            <a:r>
              <a:rPr sz="1950" b="1" i="1" spc="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Political</a:t>
            </a:r>
            <a:r>
              <a:rPr sz="1950" b="1" i="1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Currency</a:t>
            </a:r>
            <a:r>
              <a:rPr sz="1950" b="1" i="1" spc="8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&amp;</a:t>
            </a:r>
            <a:r>
              <a:rPr sz="1950" b="1" i="1" spc="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spc="-10" dirty="0">
                <a:solidFill>
                  <a:srgbClr val="FFFFFF"/>
                </a:solidFill>
                <a:latin typeface="Segoe UI"/>
                <a:cs typeface="Segoe UI"/>
              </a:rPr>
              <a:t>Political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Champions</a:t>
            </a:r>
            <a:r>
              <a:rPr sz="1950" b="1" i="1" spc="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Correlate</a:t>
            </a:r>
            <a:r>
              <a:rPr sz="1950" b="1" i="1" spc="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with</a:t>
            </a:r>
            <a:r>
              <a:rPr sz="1950" b="1" i="1" spc="1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dirty="0">
                <a:solidFill>
                  <a:srgbClr val="FFFFFF"/>
                </a:solidFill>
                <a:latin typeface="Segoe UI"/>
                <a:cs typeface="Segoe UI"/>
              </a:rPr>
              <a:t>State</a:t>
            </a:r>
            <a:r>
              <a:rPr sz="1950" b="1" i="1" spc="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950" b="1" i="1" spc="-10" dirty="0">
                <a:solidFill>
                  <a:srgbClr val="FFFFFF"/>
                </a:solidFill>
                <a:latin typeface="Segoe UI"/>
                <a:cs typeface="Segoe UI"/>
              </a:rPr>
              <a:t>Funding.</a:t>
            </a:r>
            <a:endParaRPr sz="195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1508</TotalTime>
  <Words>918</Words>
  <Application>Microsoft Office PowerPoint</Application>
  <PresentationFormat>Widescreen</PresentationFormat>
  <Paragraphs>137</Paragraphs>
  <Slides>24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Aptos</vt:lpstr>
      <vt:lpstr>Arial</vt:lpstr>
      <vt:lpstr>Arial Black</vt:lpstr>
      <vt:lpstr>Calibri</vt:lpstr>
      <vt:lpstr>Calibri Light</vt:lpstr>
      <vt:lpstr>Segoe UI</vt:lpstr>
      <vt:lpstr>Tahoma</vt:lpstr>
      <vt:lpstr>Times New Roman</vt:lpstr>
      <vt:lpstr>Office Theme</vt:lpstr>
      <vt:lpstr>Higher Education Systems in Prison and Campus Reentry: A National Landscape Analysis</vt:lpstr>
      <vt:lpstr>NASH represents public higher education systems across the U.S., which collectively enroll over 16 million students</vt:lpstr>
      <vt:lpstr>Map of States with Systems Included in Study</vt:lpstr>
      <vt:lpstr>System Attributes, Models, and Themes</vt:lpstr>
      <vt:lpstr>Common Public HEP System Attributes</vt:lpstr>
      <vt:lpstr>4 Operational Models Emerged</vt:lpstr>
      <vt:lpstr>10. TECHNOLOGY &amp; INFRASTRUCTURE</vt:lpstr>
      <vt:lpstr>8. REENTRY &amp; POST-RELEASE SUPPORT</vt:lpstr>
      <vt:lpstr>6. DATA COLLECTION &amp; ASSESSMENT</vt:lpstr>
      <vt:lpstr>4. FACULTY &amp; STAFF SUPPORT</vt:lpstr>
      <vt:lpstr>2. COORDINATION &amp; GOVERNANCE</vt:lpstr>
      <vt:lpstr>Campus Reentry Services</vt:lpstr>
      <vt:lpstr>Campus Reentry Structure</vt:lpstr>
      <vt:lpstr>Reentry Resources + Institution</vt:lpstr>
      <vt:lpstr>Reentry Resources + CBO Referral</vt:lpstr>
      <vt:lpstr>Campus Reentry Resources</vt:lpstr>
      <vt:lpstr>Insights from Administrators</vt:lpstr>
      <vt:lpstr>Campus Reentry Experience: The Student Perspective</vt:lpstr>
      <vt:lpstr>Transitioning to Campus</vt:lpstr>
      <vt:lpstr>Voices of Justice-Impacted Students (1)</vt:lpstr>
      <vt:lpstr>Voices of Justice-Impacted Students (2)</vt:lpstr>
      <vt:lpstr>8 Recommendations for Building Sustainable, Systems-Level HEP Programs</vt:lpstr>
      <vt:lpstr>Conclusion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Ainsley Moench -GOCPP-</cp:lastModifiedBy>
  <cp:revision>2</cp:revision>
  <dcterms:created xsi:type="dcterms:W3CDTF">2026-06-25T19:43:43Z</dcterms:created>
  <dcterms:modified xsi:type="dcterms:W3CDTF">2026-06-30T16:11:06Z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2026-06-25T00:00:00Z</vt:filetime>
  </property>
  <property fmtid="{D5CDD505-2E9C-101B-9397-08002B2CF9AE}" pid="3" name="LastSaved">
    <vt:filetime>2026-06-25T00:00:00Z</vt:filetime>
  </property>
</Properties>
</file>